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72" r:id="rId3"/>
    <p:sldId id="279" r:id="rId4"/>
    <p:sldId id="266" r:id="rId5"/>
    <p:sldId id="267" r:id="rId6"/>
    <p:sldId id="268" r:id="rId7"/>
    <p:sldId id="269" r:id="rId8"/>
    <p:sldId id="270" r:id="rId9"/>
    <p:sldId id="271" r:id="rId10"/>
    <p:sldId id="273" r:id="rId11"/>
    <p:sldId id="274" r:id="rId12"/>
    <p:sldId id="275" r:id="rId13"/>
    <p:sldId id="276" r:id="rId14"/>
    <p:sldId id="277" r:id="rId15"/>
    <p:sldId id="280" r:id="rId16"/>
    <p:sldId id="278" r:id="rId17"/>
    <p:sldId id="281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C2B7"/>
    <a:srgbClr val="87A7D0"/>
    <a:srgbClr val="192A2C"/>
    <a:srgbClr val="4E8F00"/>
    <a:srgbClr val="DFD693"/>
    <a:srgbClr val="E7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985"/>
    <p:restoredTop sz="96868"/>
  </p:normalViewPr>
  <p:slideViewPr>
    <p:cSldViewPr snapToGrid="0" snapToObjects="1">
      <p:cViewPr>
        <p:scale>
          <a:sx n="154" d="100"/>
          <a:sy n="154" d="100"/>
        </p:scale>
        <p:origin x="1152" y="1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3/8/20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21CD949F-A9A3-8043-87DD-8B476E974B91}"/>
              </a:ext>
            </a:extLst>
          </p:cNvPr>
          <p:cNvSpPr/>
          <p:nvPr/>
        </p:nvSpPr>
        <p:spPr>
          <a:xfrm rot="2592515">
            <a:off x="3823714" y="713212"/>
            <a:ext cx="2631540" cy="3433516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4E55ACD-7693-8A4C-B47C-B906AFCB487F}"/>
              </a:ext>
            </a:extLst>
          </p:cNvPr>
          <p:cNvSpPr/>
          <p:nvPr/>
        </p:nvSpPr>
        <p:spPr>
          <a:xfrm rot="2592515">
            <a:off x="4024509" y="876754"/>
            <a:ext cx="2229953" cy="3096259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8614BAC-54A7-D845-B105-B1A3D40FA150}"/>
              </a:ext>
            </a:extLst>
          </p:cNvPr>
          <p:cNvSpPr/>
          <p:nvPr/>
        </p:nvSpPr>
        <p:spPr>
          <a:xfrm rot="2592515">
            <a:off x="4318835" y="1084174"/>
            <a:ext cx="1641295" cy="2681419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AD13616-1F77-EF43-9524-30CE9A664017}"/>
              </a:ext>
            </a:extLst>
          </p:cNvPr>
          <p:cNvSpPr/>
          <p:nvPr/>
        </p:nvSpPr>
        <p:spPr>
          <a:xfrm rot="2592515">
            <a:off x="4556921" y="1318754"/>
            <a:ext cx="1165122" cy="2212258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6AEC296-761E-A94C-815E-3E2DE524618F}"/>
              </a:ext>
            </a:extLst>
          </p:cNvPr>
          <p:cNvSpPr/>
          <p:nvPr/>
        </p:nvSpPr>
        <p:spPr>
          <a:xfrm rot="2592515">
            <a:off x="4777253" y="1643371"/>
            <a:ext cx="724457" cy="1563024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992C4D0-FCFA-F846-83FF-A086C23FA18E}"/>
              </a:ext>
            </a:extLst>
          </p:cNvPr>
          <p:cNvSpPr/>
          <p:nvPr/>
        </p:nvSpPr>
        <p:spPr>
          <a:xfrm rot="2592515">
            <a:off x="4967703" y="1893718"/>
            <a:ext cx="368783" cy="1000133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9536A7C-7B82-FA4A-9A26-3305BCC6BE26}"/>
              </a:ext>
            </a:extLst>
          </p:cNvPr>
          <p:cNvSpPr/>
          <p:nvPr/>
        </p:nvSpPr>
        <p:spPr>
          <a:xfrm rot="2592515">
            <a:off x="5064515" y="2112774"/>
            <a:ext cx="175161" cy="562018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F796C55-2ABB-C840-9271-E29D8817CA28}"/>
              </a:ext>
            </a:extLst>
          </p:cNvPr>
          <p:cNvCxnSpPr>
            <a:cxnSpLocks/>
          </p:cNvCxnSpPr>
          <p:nvPr/>
        </p:nvCxnSpPr>
        <p:spPr>
          <a:xfrm flipV="1">
            <a:off x="3005074" y="533128"/>
            <a:ext cx="0" cy="3694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DA0F243-0D95-F548-BBB8-794F4D1DD63A}"/>
              </a:ext>
            </a:extLst>
          </p:cNvPr>
          <p:cNvCxnSpPr>
            <a:cxnSpLocks/>
          </p:cNvCxnSpPr>
          <p:nvPr/>
        </p:nvCxnSpPr>
        <p:spPr>
          <a:xfrm>
            <a:off x="3005074" y="4227496"/>
            <a:ext cx="44107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AE88881-C402-F149-BFE1-A08E25AF380C}"/>
              </a:ext>
            </a:extLst>
          </p:cNvPr>
          <p:cNvSpPr/>
          <p:nvPr/>
        </p:nvSpPr>
        <p:spPr>
          <a:xfrm>
            <a:off x="3005072" y="531768"/>
            <a:ext cx="4410769" cy="3694368"/>
          </a:xfrm>
          <a:prstGeom prst="rect">
            <a:avLst/>
          </a:prstGeom>
          <a:solidFill>
            <a:srgbClr val="87A7D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FD11C95-85BD-E149-ACE8-10DD39CCD4CB}"/>
              </a:ext>
            </a:extLst>
          </p:cNvPr>
          <p:cNvCxnSpPr>
            <a:cxnSpLocks/>
          </p:cNvCxnSpPr>
          <p:nvPr/>
        </p:nvCxnSpPr>
        <p:spPr>
          <a:xfrm flipH="1">
            <a:off x="5849407" y="1903058"/>
            <a:ext cx="374867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5F4B6B7-76E7-AA49-9B7B-E1FDA2816F3F}"/>
              </a:ext>
            </a:extLst>
          </p:cNvPr>
          <p:cNvCxnSpPr>
            <a:cxnSpLocks/>
          </p:cNvCxnSpPr>
          <p:nvPr/>
        </p:nvCxnSpPr>
        <p:spPr>
          <a:xfrm>
            <a:off x="4490674" y="1507284"/>
            <a:ext cx="264206" cy="2957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54D9633-61B2-3343-90AA-C2B3B36A37D0}"/>
              </a:ext>
            </a:extLst>
          </p:cNvPr>
          <p:cNvCxnSpPr>
            <a:cxnSpLocks/>
          </p:cNvCxnSpPr>
          <p:nvPr/>
        </p:nvCxnSpPr>
        <p:spPr>
          <a:xfrm flipV="1">
            <a:off x="3996325" y="3318872"/>
            <a:ext cx="369299" cy="41106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5E83D72-3DA8-0F43-9FBB-6C251BF7ED44}"/>
              </a:ext>
            </a:extLst>
          </p:cNvPr>
          <p:cNvSpPr txBox="1"/>
          <p:nvPr/>
        </p:nvSpPr>
        <p:spPr>
          <a:xfrm>
            <a:off x="4939222" y="4297928"/>
            <a:ext cx="68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4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 i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556DB12-B786-9145-BE3C-0DBF45B6B5AC}"/>
              </a:ext>
            </a:extLst>
          </p:cNvPr>
          <p:cNvSpPr txBox="1"/>
          <p:nvPr/>
        </p:nvSpPr>
        <p:spPr>
          <a:xfrm>
            <a:off x="2277405" y="2129002"/>
            <a:ext cx="68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4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 i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47BCB3-9B54-9F4C-9601-ABA0075314EA}"/>
              </a:ext>
            </a:extLst>
          </p:cNvPr>
          <p:cNvSpPr txBox="1"/>
          <p:nvPr/>
        </p:nvSpPr>
        <p:spPr>
          <a:xfrm>
            <a:off x="3609610" y="94754"/>
            <a:ext cx="334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Level sets of L(</a:t>
            </a:r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341EF3-B492-E846-94C5-42FDE32665B8}"/>
              </a:ext>
            </a:extLst>
          </p:cNvPr>
          <p:cNvSpPr txBox="1"/>
          <p:nvPr/>
        </p:nvSpPr>
        <p:spPr>
          <a:xfrm>
            <a:off x="6072605" y="-218468"/>
            <a:ext cx="30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͢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24A8603-78F7-774F-85B8-39FE1A5D9E16}"/>
              </a:ext>
            </a:extLst>
          </p:cNvPr>
          <p:cNvSpPr txBox="1"/>
          <p:nvPr/>
        </p:nvSpPr>
        <p:spPr>
          <a:xfrm>
            <a:off x="5908615" y="1507283"/>
            <a:ext cx="132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-∇L(</a:t>
            </a:r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β)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CA74E95-D73C-704D-957F-CCAA42529190}"/>
              </a:ext>
            </a:extLst>
          </p:cNvPr>
          <p:cNvSpPr txBox="1"/>
          <p:nvPr/>
        </p:nvSpPr>
        <p:spPr>
          <a:xfrm>
            <a:off x="3813777" y="3569535"/>
            <a:ext cx="132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-∇L(</a:t>
            </a:r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β)c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F7F6E7-5130-994F-8B81-8019DF01F1E0}"/>
              </a:ext>
            </a:extLst>
          </p:cNvPr>
          <p:cNvSpPr txBox="1"/>
          <p:nvPr/>
        </p:nvSpPr>
        <p:spPr>
          <a:xfrm>
            <a:off x="3321848" y="1245691"/>
            <a:ext cx="132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-∇L(</a:t>
            </a:r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β)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51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955B69-7509-1A43-84F2-FAC7CFA12F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601618"/>
            <a:ext cx="913674" cy="913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DE58B1-DEE4-7846-AA9D-80D9979873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1772921"/>
            <a:ext cx="913674" cy="913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ED9A52-4F2E-594A-9A84-288A4669F6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2930799"/>
            <a:ext cx="913674" cy="913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98B1F1-8B89-6A4F-AD6C-6A4123D8CC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4102102"/>
            <a:ext cx="913674" cy="913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69ECC4-C596-FE44-9385-19A1820AF0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5273405"/>
            <a:ext cx="913674" cy="91367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85A45DB5-4AEC-514F-8675-F5D9B0C67C99}"/>
              </a:ext>
            </a:extLst>
          </p:cNvPr>
          <p:cNvSpPr/>
          <p:nvPr/>
        </p:nvSpPr>
        <p:spPr>
          <a:xfrm>
            <a:off x="2129246" y="979714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C705C5C-02A5-B946-92CE-FD9889D166D7}"/>
              </a:ext>
            </a:extLst>
          </p:cNvPr>
          <p:cNvSpPr/>
          <p:nvPr/>
        </p:nvSpPr>
        <p:spPr>
          <a:xfrm>
            <a:off x="2129246" y="2164444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689B79E-09EF-6E44-B7C0-45EF2CB3A0F3}"/>
              </a:ext>
            </a:extLst>
          </p:cNvPr>
          <p:cNvSpPr/>
          <p:nvPr/>
        </p:nvSpPr>
        <p:spPr>
          <a:xfrm>
            <a:off x="2129246" y="3296196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D7AE268-772C-CA46-AD80-8CB78ADE58A0}"/>
              </a:ext>
            </a:extLst>
          </p:cNvPr>
          <p:cNvSpPr/>
          <p:nvPr/>
        </p:nvSpPr>
        <p:spPr>
          <a:xfrm>
            <a:off x="2129246" y="45157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E0E6C79-3C15-6A43-B623-B35D49F2B9F9}"/>
              </a:ext>
            </a:extLst>
          </p:cNvPr>
          <p:cNvSpPr/>
          <p:nvPr/>
        </p:nvSpPr>
        <p:spPr>
          <a:xfrm>
            <a:off x="2129246" y="55952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C74D6B-D283-C04B-A747-312EF46F8599}"/>
              </a:ext>
            </a:extLst>
          </p:cNvPr>
          <p:cNvSpPr/>
          <p:nvPr/>
        </p:nvSpPr>
        <p:spPr>
          <a:xfrm>
            <a:off x="3486188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7EC3EC-82C7-8C46-9367-E095827B4C3C}"/>
              </a:ext>
            </a:extLst>
          </p:cNvPr>
          <p:cNvSpPr/>
          <p:nvPr/>
        </p:nvSpPr>
        <p:spPr>
          <a:xfrm>
            <a:off x="3729681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CB4E6E-2CDB-DD43-9AA1-90D3BCD0CB92}"/>
              </a:ext>
            </a:extLst>
          </p:cNvPr>
          <p:cNvSpPr/>
          <p:nvPr/>
        </p:nvSpPr>
        <p:spPr>
          <a:xfrm>
            <a:off x="3973174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8289CB-3F37-0D45-94B6-F18FD031F4C0}"/>
              </a:ext>
            </a:extLst>
          </p:cNvPr>
          <p:cNvSpPr/>
          <p:nvPr/>
        </p:nvSpPr>
        <p:spPr>
          <a:xfrm>
            <a:off x="4216667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53E5C-3978-434D-8B3A-D9FE15F16CE0}"/>
              </a:ext>
            </a:extLst>
          </p:cNvPr>
          <p:cNvSpPr/>
          <p:nvPr/>
        </p:nvSpPr>
        <p:spPr>
          <a:xfrm>
            <a:off x="4451982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53A636-C4E1-A14B-BDEC-1048EBD7DD71}"/>
              </a:ext>
            </a:extLst>
          </p:cNvPr>
          <p:cNvSpPr/>
          <p:nvPr/>
        </p:nvSpPr>
        <p:spPr>
          <a:xfrm>
            <a:off x="4695475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DC4E07-4AD8-E64D-8029-04D70022E105}"/>
              </a:ext>
            </a:extLst>
          </p:cNvPr>
          <p:cNvSpPr/>
          <p:nvPr/>
        </p:nvSpPr>
        <p:spPr>
          <a:xfrm>
            <a:off x="4938968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993B03-E0E6-B14A-9A4D-AB361C7AF237}"/>
              </a:ext>
            </a:extLst>
          </p:cNvPr>
          <p:cNvSpPr/>
          <p:nvPr/>
        </p:nvSpPr>
        <p:spPr>
          <a:xfrm>
            <a:off x="5182461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99E5A1-4C2C-FD43-98E8-715E0183F63F}"/>
              </a:ext>
            </a:extLst>
          </p:cNvPr>
          <p:cNvSpPr/>
          <p:nvPr/>
        </p:nvSpPr>
        <p:spPr>
          <a:xfrm>
            <a:off x="5421246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45259F-614D-0D4A-8AE5-C1320172AA2A}"/>
              </a:ext>
            </a:extLst>
          </p:cNvPr>
          <p:cNvSpPr/>
          <p:nvPr/>
        </p:nvSpPr>
        <p:spPr>
          <a:xfrm>
            <a:off x="5664739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AB671D-CC4D-554A-9919-44E3ADB132AB}"/>
              </a:ext>
            </a:extLst>
          </p:cNvPr>
          <p:cNvSpPr/>
          <p:nvPr/>
        </p:nvSpPr>
        <p:spPr>
          <a:xfrm>
            <a:off x="5908232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2F96C3-8DE3-2C48-86CF-E3A272FD7C5A}"/>
              </a:ext>
            </a:extLst>
          </p:cNvPr>
          <p:cNvSpPr/>
          <p:nvPr/>
        </p:nvSpPr>
        <p:spPr>
          <a:xfrm>
            <a:off x="6151725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1853A3-F8C3-7C4E-A5BF-1C7F65C99844}"/>
              </a:ext>
            </a:extLst>
          </p:cNvPr>
          <p:cNvSpPr/>
          <p:nvPr/>
        </p:nvSpPr>
        <p:spPr>
          <a:xfrm>
            <a:off x="6400620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538500-A5D4-6044-8836-6D44FCE3A57A}"/>
              </a:ext>
            </a:extLst>
          </p:cNvPr>
          <p:cNvSpPr/>
          <p:nvPr/>
        </p:nvSpPr>
        <p:spPr>
          <a:xfrm>
            <a:off x="6644113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15376B-46EF-9E47-9FA7-D2D0F7E1D91E}"/>
              </a:ext>
            </a:extLst>
          </p:cNvPr>
          <p:cNvSpPr/>
          <p:nvPr/>
        </p:nvSpPr>
        <p:spPr>
          <a:xfrm>
            <a:off x="6887606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BA9B2A-3903-2944-9793-34DD4F8A04AC}"/>
              </a:ext>
            </a:extLst>
          </p:cNvPr>
          <p:cNvSpPr/>
          <p:nvPr/>
        </p:nvSpPr>
        <p:spPr>
          <a:xfrm>
            <a:off x="3470489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D182071-9E70-854F-84AC-2436158D1021}"/>
              </a:ext>
            </a:extLst>
          </p:cNvPr>
          <p:cNvSpPr/>
          <p:nvPr/>
        </p:nvSpPr>
        <p:spPr>
          <a:xfrm>
            <a:off x="3713982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9E1E2BB-C746-3E4C-BA12-E0AE8D230307}"/>
              </a:ext>
            </a:extLst>
          </p:cNvPr>
          <p:cNvSpPr/>
          <p:nvPr/>
        </p:nvSpPr>
        <p:spPr>
          <a:xfrm>
            <a:off x="3957475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8833724-2606-E24B-A5D1-5FEA47A9185A}"/>
              </a:ext>
            </a:extLst>
          </p:cNvPr>
          <p:cNvSpPr/>
          <p:nvPr/>
        </p:nvSpPr>
        <p:spPr>
          <a:xfrm>
            <a:off x="4200968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825206D-50C4-0D4E-98F4-ADAB1EA6591A}"/>
              </a:ext>
            </a:extLst>
          </p:cNvPr>
          <p:cNvSpPr/>
          <p:nvPr/>
        </p:nvSpPr>
        <p:spPr>
          <a:xfrm>
            <a:off x="4436283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00C7B4-8D4F-B24B-A721-6EDCB7EBC3C3}"/>
              </a:ext>
            </a:extLst>
          </p:cNvPr>
          <p:cNvSpPr/>
          <p:nvPr/>
        </p:nvSpPr>
        <p:spPr>
          <a:xfrm>
            <a:off x="4679776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F99B232-4F51-924A-A3D5-46259EC4A08F}"/>
              </a:ext>
            </a:extLst>
          </p:cNvPr>
          <p:cNvSpPr/>
          <p:nvPr/>
        </p:nvSpPr>
        <p:spPr>
          <a:xfrm>
            <a:off x="4923269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89F3BD-A142-EA4D-986C-5EE1F4F8AFEC}"/>
              </a:ext>
            </a:extLst>
          </p:cNvPr>
          <p:cNvSpPr/>
          <p:nvPr/>
        </p:nvSpPr>
        <p:spPr>
          <a:xfrm>
            <a:off x="5166762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68025BC-165B-F540-A896-13E22403CCEE}"/>
              </a:ext>
            </a:extLst>
          </p:cNvPr>
          <p:cNvSpPr/>
          <p:nvPr/>
        </p:nvSpPr>
        <p:spPr>
          <a:xfrm>
            <a:off x="5405547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9B3BAB-A10E-C548-AF03-545BE50F2196}"/>
              </a:ext>
            </a:extLst>
          </p:cNvPr>
          <p:cNvSpPr/>
          <p:nvPr/>
        </p:nvSpPr>
        <p:spPr>
          <a:xfrm>
            <a:off x="5649040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0AC777-6B65-624E-B82C-EDC52D3C80A3}"/>
              </a:ext>
            </a:extLst>
          </p:cNvPr>
          <p:cNvSpPr/>
          <p:nvPr/>
        </p:nvSpPr>
        <p:spPr>
          <a:xfrm>
            <a:off x="5892533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801B344-4990-5744-B7FB-D7BEB4FB59A7}"/>
              </a:ext>
            </a:extLst>
          </p:cNvPr>
          <p:cNvSpPr/>
          <p:nvPr/>
        </p:nvSpPr>
        <p:spPr>
          <a:xfrm>
            <a:off x="6136026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99316BD-EF45-6745-9894-9470E19F31B4}"/>
              </a:ext>
            </a:extLst>
          </p:cNvPr>
          <p:cNvSpPr/>
          <p:nvPr/>
        </p:nvSpPr>
        <p:spPr>
          <a:xfrm>
            <a:off x="6384921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658EF-5916-3C45-BA1D-ED32DDC5B20B}"/>
              </a:ext>
            </a:extLst>
          </p:cNvPr>
          <p:cNvSpPr/>
          <p:nvPr/>
        </p:nvSpPr>
        <p:spPr>
          <a:xfrm>
            <a:off x="6628414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0F36487-BE00-C04F-8690-AB47913463DC}"/>
              </a:ext>
            </a:extLst>
          </p:cNvPr>
          <p:cNvSpPr/>
          <p:nvPr/>
        </p:nvSpPr>
        <p:spPr>
          <a:xfrm>
            <a:off x="6871907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C0B97C0-ABB9-8F43-904E-3F68A8C0CD87}"/>
              </a:ext>
            </a:extLst>
          </p:cNvPr>
          <p:cNvSpPr/>
          <p:nvPr/>
        </p:nvSpPr>
        <p:spPr>
          <a:xfrm>
            <a:off x="3459492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366B818-C134-D444-A585-D1C826EA40A2}"/>
              </a:ext>
            </a:extLst>
          </p:cNvPr>
          <p:cNvSpPr/>
          <p:nvPr/>
        </p:nvSpPr>
        <p:spPr>
          <a:xfrm>
            <a:off x="3702985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CB9B69-828C-AD46-BB33-B2700322E0AA}"/>
              </a:ext>
            </a:extLst>
          </p:cNvPr>
          <p:cNvSpPr/>
          <p:nvPr/>
        </p:nvSpPr>
        <p:spPr>
          <a:xfrm>
            <a:off x="3946478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480C259-2EF7-E047-A59F-49A8AC7409E9}"/>
              </a:ext>
            </a:extLst>
          </p:cNvPr>
          <p:cNvSpPr/>
          <p:nvPr/>
        </p:nvSpPr>
        <p:spPr>
          <a:xfrm>
            <a:off x="4189971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52ECD25-2F44-F74A-AE54-6DB342186FC6}"/>
              </a:ext>
            </a:extLst>
          </p:cNvPr>
          <p:cNvSpPr/>
          <p:nvPr/>
        </p:nvSpPr>
        <p:spPr>
          <a:xfrm>
            <a:off x="4425286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A8B8F54-31A9-C746-AB73-7656FDCCC68D}"/>
              </a:ext>
            </a:extLst>
          </p:cNvPr>
          <p:cNvSpPr/>
          <p:nvPr/>
        </p:nvSpPr>
        <p:spPr>
          <a:xfrm>
            <a:off x="4668779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C71F97C-523C-7846-A30E-BB17D9A60BF3}"/>
              </a:ext>
            </a:extLst>
          </p:cNvPr>
          <p:cNvSpPr/>
          <p:nvPr/>
        </p:nvSpPr>
        <p:spPr>
          <a:xfrm>
            <a:off x="4912272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E1A6323-0208-3541-B954-0A259E3FBD8C}"/>
              </a:ext>
            </a:extLst>
          </p:cNvPr>
          <p:cNvSpPr/>
          <p:nvPr/>
        </p:nvSpPr>
        <p:spPr>
          <a:xfrm>
            <a:off x="5155765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B531161-8D2F-C14A-9E48-D049E8A6BD48}"/>
              </a:ext>
            </a:extLst>
          </p:cNvPr>
          <p:cNvSpPr/>
          <p:nvPr/>
        </p:nvSpPr>
        <p:spPr>
          <a:xfrm>
            <a:off x="5394550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F8C7C93-AE81-B14D-80B1-B440BF0BB0F4}"/>
              </a:ext>
            </a:extLst>
          </p:cNvPr>
          <p:cNvSpPr/>
          <p:nvPr/>
        </p:nvSpPr>
        <p:spPr>
          <a:xfrm>
            <a:off x="5638043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D61B95-A97A-F34C-B625-8D51AA474C59}"/>
              </a:ext>
            </a:extLst>
          </p:cNvPr>
          <p:cNvSpPr/>
          <p:nvPr/>
        </p:nvSpPr>
        <p:spPr>
          <a:xfrm>
            <a:off x="5881536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05FBC1F-F34A-2648-BB91-52108B76F34C}"/>
              </a:ext>
            </a:extLst>
          </p:cNvPr>
          <p:cNvSpPr/>
          <p:nvPr/>
        </p:nvSpPr>
        <p:spPr>
          <a:xfrm>
            <a:off x="6125029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6570A9B-4DE5-8F45-9A97-E3069DBC6FA6}"/>
              </a:ext>
            </a:extLst>
          </p:cNvPr>
          <p:cNvSpPr/>
          <p:nvPr/>
        </p:nvSpPr>
        <p:spPr>
          <a:xfrm>
            <a:off x="6373924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84DC43-69C4-344A-A978-BB686DAC43CA}"/>
              </a:ext>
            </a:extLst>
          </p:cNvPr>
          <p:cNvSpPr/>
          <p:nvPr/>
        </p:nvSpPr>
        <p:spPr>
          <a:xfrm>
            <a:off x="6617417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C07A07-AC37-6A4A-9839-C216CA52BADE}"/>
              </a:ext>
            </a:extLst>
          </p:cNvPr>
          <p:cNvSpPr/>
          <p:nvPr/>
        </p:nvSpPr>
        <p:spPr>
          <a:xfrm>
            <a:off x="6860910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441AEB8-7505-874F-9A16-D3982C57E925}"/>
              </a:ext>
            </a:extLst>
          </p:cNvPr>
          <p:cNvSpPr/>
          <p:nvPr/>
        </p:nvSpPr>
        <p:spPr>
          <a:xfrm>
            <a:off x="3485617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9F3E6A5-7532-4143-BB7F-0A8A2011A094}"/>
              </a:ext>
            </a:extLst>
          </p:cNvPr>
          <p:cNvSpPr/>
          <p:nvPr/>
        </p:nvSpPr>
        <p:spPr>
          <a:xfrm>
            <a:off x="3729110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9FAF692-E1C1-E147-ACC6-236081C64B13}"/>
              </a:ext>
            </a:extLst>
          </p:cNvPr>
          <p:cNvSpPr/>
          <p:nvPr/>
        </p:nvSpPr>
        <p:spPr>
          <a:xfrm>
            <a:off x="3972603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79F244-EC20-7445-A22A-0D8D86CF2DEE}"/>
              </a:ext>
            </a:extLst>
          </p:cNvPr>
          <p:cNvSpPr/>
          <p:nvPr/>
        </p:nvSpPr>
        <p:spPr>
          <a:xfrm>
            <a:off x="4216096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21852E-1ACF-E14C-BA96-A2A7B4BCA6B9}"/>
              </a:ext>
            </a:extLst>
          </p:cNvPr>
          <p:cNvSpPr/>
          <p:nvPr/>
        </p:nvSpPr>
        <p:spPr>
          <a:xfrm>
            <a:off x="4451411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DBB39D-9F19-F949-9E27-8211132029F7}"/>
              </a:ext>
            </a:extLst>
          </p:cNvPr>
          <p:cNvSpPr/>
          <p:nvPr/>
        </p:nvSpPr>
        <p:spPr>
          <a:xfrm>
            <a:off x="4694904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9BB0B21-D819-0241-B033-4DAD97BD78C8}"/>
              </a:ext>
            </a:extLst>
          </p:cNvPr>
          <p:cNvSpPr/>
          <p:nvPr/>
        </p:nvSpPr>
        <p:spPr>
          <a:xfrm>
            <a:off x="4938397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5F24655-2B83-724B-B489-B7366008F933}"/>
              </a:ext>
            </a:extLst>
          </p:cNvPr>
          <p:cNvSpPr/>
          <p:nvPr/>
        </p:nvSpPr>
        <p:spPr>
          <a:xfrm>
            <a:off x="5181890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9240514-684A-BA45-9F91-0CACEBE8B9F8}"/>
              </a:ext>
            </a:extLst>
          </p:cNvPr>
          <p:cNvSpPr/>
          <p:nvPr/>
        </p:nvSpPr>
        <p:spPr>
          <a:xfrm>
            <a:off x="5420675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8EB3F45-AD30-E34D-A7DE-F78426A389BF}"/>
              </a:ext>
            </a:extLst>
          </p:cNvPr>
          <p:cNvSpPr/>
          <p:nvPr/>
        </p:nvSpPr>
        <p:spPr>
          <a:xfrm>
            <a:off x="5664168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AE3902D-CCCE-484A-9301-B9D0CE5D94F6}"/>
              </a:ext>
            </a:extLst>
          </p:cNvPr>
          <p:cNvSpPr/>
          <p:nvPr/>
        </p:nvSpPr>
        <p:spPr>
          <a:xfrm>
            <a:off x="5907661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B9BFE11-DE8C-8F43-BF83-1EE8B1B19122}"/>
              </a:ext>
            </a:extLst>
          </p:cNvPr>
          <p:cNvSpPr/>
          <p:nvPr/>
        </p:nvSpPr>
        <p:spPr>
          <a:xfrm>
            <a:off x="6151154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8C060C0-3185-AE4D-B78C-9910C9B29D2F}"/>
              </a:ext>
            </a:extLst>
          </p:cNvPr>
          <p:cNvSpPr/>
          <p:nvPr/>
        </p:nvSpPr>
        <p:spPr>
          <a:xfrm>
            <a:off x="6400049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79DA165-7A77-EE43-9D61-7F1E6894F4B1}"/>
              </a:ext>
            </a:extLst>
          </p:cNvPr>
          <p:cNvSpPr/>
          <p:nvPr/>
        </p:nvSpPr>
        <p:spPr>
          <a:xfrm>
            <a:off x="6643542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DFA3C12-EEEA-074F-A1F4-A25B5EA8F37B}"/>
              </a:ext>
            </a:extLst>
          </p:cNvPr>
          <p:cNvSpPr/>
          <p:nvPr/>
        </p:nvSpPr>
        <p:spPr>
          <a:xfrm>
            <a:off x="6887035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9533FF4-1BC8-E949-ACBB-F018EBE4C3A5}"/>
              </a:ext>
            </a:extLst>
          </p:cNvPr>
          <p:cNvSpPr/>
          <p:nvPr/>
        </p:nvSpPr>
        <p:spPr>
          <a:xfrm>
            <a:off x="3458921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431ADF7-47E4-E947-A3BA-CEDBE25FCF9D}"/>
              </a:ext>
            </a:extLst>
          </p:cNvPr>
          <p:cNvSpPr/>
          <p:nvPr/>
        </p:nvSpPr>
        <p:spPr>
          <a:xfrm>
            <a:off x="3702414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9BB659-2A27-4041-A756-6DE1455B9F5F}"/>
              </a:ext>
            </a:extLst>
          </p:cNvPr>
          <p:cNvSpPr/>
          <p:nvPr/>
        </p:nvSpPr>
        <p:spPr>
          <a:xfrm>
            <a:off x="3945907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D51F9EC-D310-4B4E-8741-C56F7C7562D9}"/>
              </a:ext>
            </a:extLst>
          </p:cNvPr>
          <p:cNvSpPr/>
          <p:nvPr/>
        </p:nvSpPr>
        <p:spPr>
          <a:xfrm>
            <a:off x="4189400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B2CB832-FD1D-9241-98A8-31EB161AC6BA}"/>
              </a:ext>
            </a:extLst>
          </p:cNvPr>
          <p:cNvSpPr/>
          <p:nvPr/>
        </p:nvSpPr>
        <p:spPr>
          <a:xfrm>
            <a:off x="4424715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4F15961-E015-EC41-912D-D10CC7FBCB28}"/>
              </a:ext>
            </a:extLst>
          </p:cNvPr>
          <p:cNvSpPr/>
          <p:nvPr/>
        </p:nvSpPr>
        <p:spPr>
          <a:xfrm>
            <a:off x="4668208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D9B1E0B-EC55-7B4D-8CE2-94FD867F94F0}"/>
              </a:ext>
            </a:extLst>
          </p:cNvPr>
          <p:cNvSpPr/>
          <p:nvPr/>
        </p:nvSpPr>
        <p:spPr>
          <a:xfrm>
            <a:off x="4911701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EC7967-D576-804B-8F2B-F960A0080962}"/>
              </a:ext>
            </a:extLst>
          </p:cNvPr>
          <p:cNvSpPr/>
          <p:nvPr/>
        </p:nvSpPr>
        <p:spPr>
          <a:xfrm>
            <a:off x="5155194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CFB18BC-CA14-E241-A003-5B0371800175}"/>
              </a:ext>
            </a:extLst>
          </p:cNvPr>
          <p:cNvSpPr/>
          <p:nvPr/>
        </p:nvSpPr>
        <p:spPr>
          <a:xfrm>
            <a:off x="5393979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569A466-4FA2-AD42-9B87-EBF931732B34}"/>
              </a:ext>
            </a:extLst>
          </p:cNvPr>
          <p:cNvSpPr/>
          <p:nvPr/>
        </p:nvSpPr>
        <p:spPr>
          <a:xfrm>
            <a:off x="5637472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311379F-8C91-AA4D-8DC9-B6CFC71DB298}"/>
              </a:ext>
            </a:extLst>
          </p:cNvPr>
          <p:cNvSpPr/>
          <p:nvPr/>
        </p:nvSpPr>
        <p:spPr>
          <a:xfrm>
            <a:off x="5880965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E2D6F8-759E-AB4D-AD6E-A5FC138ADCF0}"/>
              </a:ext>
            </a:extLst>
          </p:cNvPr>
          <p:cNvSpPr/>
          <p:nvPr/>
        </p:nvSpPr>
        <p:spPr>
          <a:xfrm>
            <a:off x="6124458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0F0B4EE-8715-B84B-B3A8-BB37479199FD}"/>
              </a:ext>
            </a:extLst>
          </p:cNvPr>
          <p:cNvSpPr/>
          <p:nvPr/>
        </p:nvSpPr>
        <p:spPr>
          <a:xfrm>
            <a:off x="6373353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3858832-E9DE-6A43-8212-4D0C0E2925CD}"/>
              </a:ext>
            </a:extLst>
          </p:cNvPr>
          <p:cNvSpPr/>
          <p:nvPr/>
        </p:nvSpPr>
        <p:spPr>
          <a:xfrm>
            <a:off x="6616846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A59085B-854A-BA45-AB2B-E45E78A2B1C7}"/>
              </a:ext>
            </a:extLst>
          </p:cNvPr>
          <p:cNvSpPr/>
          <p:nvPr/>
        </p:nvSpPr>
        <p:spPr>
          <a:xfrm>
            <a:off x="6860339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9" name="Right Arrow 108">
            <a:extLst>
              <a:ext uri="{FF2B5EF4-FFF2-40B4-BE49-F238E27FC236}">
                <a16:creationId xmlns:a16="http://schemas.microsoft.com/office/drawing/2014/main" id="{A9428060-9F68-DC48-8CA1-70AB8599BB9A}"/>
              </a:ext>
            </a:extLst>
          </p:cNvPr>
          <p:cNvSpPr/>
          <p:nvPr/>
        </p:nvSpPr>
        <p:spPr>
          <a:xfrm>
            <a:off x="7496527" y="979713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78DEE274-F9CF-CB42-B373-30EE99607474}"/>
              </a:ext>
            </a:extLst>
          </p:cNvPr>
          <p:cNvSpPr/>
          <p:nvPr/>
        </p:nvSpPr>
        <p:spPr>
          <a:xfrm>
            <a:off x="7468520" y="2164443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>
            <a:extLst>
              <a:ext uri="{FF2B5EF4-FFF2-40B4-BE49-F238E27FC236}">
                <a16:creationId xmlns:a16="http://schemas.microsoft.com/office/drawing/2014/main" id="{C4209CFB-2DF3-284C-9A5C-CA956C492640}"/>
              </a:ext>
            </a:extLst>
          </p:cNvPr>
          <p:cNvSpPr/>
          <p:nvPr/>
        </p:nvSpPr>
        <p:spPr>
          <a:xfrm>
            <a:off x="7443989" y="3305268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C3A2F020-7166-054B-A8CB-561BCF10A574}"/>
              </a:ext>
            </a:extLst>
          </p:cNvPr>
          <p:cNvSpPr/>
          <p:nvPr/>
        </p:nvSpPr>
        <p:spPr>
          <a:xfrm>
            <a:off x="7443989" y="4502696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Arrow 112">
            <a:extLst>
              <a:ext uri="{FF2B5EF4-FFF2-40B4-BE49-F238E27FC236}">
                <a16:creationId xmlns:a16="http://schemas.microsoft.com/office/drawing/2014/main" id="{591E72B0-AF1B-9D45-A471-8ADB189AEE9C}"/>
              </a:ext>
            </a:extLst>
          </p:cNvPr>
          <p:cNvSpPr/>
          <p:nvPr/>
        </p:nvSpPr>
        <p:spPr>
          <a:xfrm>
            <a:off x="7429373" y="55952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2373B22-B427-9240-A813-70075486E4EE}"/>
              </a:ext>
            </a:extLst>
          </p:cNvPr>
          <p:cNvSpPr txBox="1"/>
          <p:nvPr/>
        </p:nvSpPr>
        <p:spPr>
          <a:xfrm>
            <a:off x="1725806" y="4609"/>
            <a:ext cx="186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feature extraction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898D511-CA1E-E144-9C5E-F20AF33280CE}"/>
              </a:ext>
            </a:extLst>
          </p:cNvPr>
          <p:cNvSpPr txBox="1"/>
          <p:nvPr/>
        </p:nvSpPr>
        <p:spPr>
          <a:xfrm>
            <a:off x="6993653" y="-8139"/>
            <a:ext cx="186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ML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prediction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C04456E-CBBF-3F4B-8274-0568729477C9}"/>
              </a:ext>
            </a:extLst>
          </p:cNvPr>
          <p:cNvSpPr txBox="1"/>
          <p:nvPr/>
        </p:nvSpPr>
        <p:spPr>
          <a:xfrm>
            <a:off x="8413590" y="855106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14798A0-D869-2342-869E-564752D48104}"/>
              </a:ext>
            </a:extLst>
          </p:cNvPr>
          <p:cNvSpPr txBox="1"/>
          <p:nvPr/>
        </p:nvSpPr>
        <p:spPr>
          <a:xfrm>
            <a:off x="8396427" y="3209054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FA03993-8179-304C-8B59-DBA61FA88DB5}"/>
              </a:ext>
            </a:extLst>
          </p:cNvPr>
          <p:cNvSpPr txBox="1"/>
          <p:nvPr/>
        </p:nvSpPr>
        <p:spPr>
          <a:xfrm>
            <a:off x="8376328" y="4427947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B2AE975-752D-B749-BF6C-0896FAE25ADA}"/>
              </a:ext>
            </a:extLst>
          </p:cNvPr>
          <p:cNvSpPr txBox="1"/>
          <p:nvPr/>
        </p:nvSpPr>
        <p:spPr>
          <a:xfrm>
            <a:off x="8474401" y="2084463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 (spam)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341A748-2395-254C-9A5E-8B6F53A7602D}"/>
              </a:ext>
            </a:extLst>
          </p:cNvPr>
          <p:cNvSpPr txBox="1"/>
          <p:nvPr/>
        </p:nvSpPr>
        <p:spPr>
          <a:xfrm>
            <a:off x="8376328" y="5568824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 (spam)</a:t>
            </a:r>
          </a:p>
        </p:txBody>
      </p:sp>
    </p:spTree>
    <p:extLst>
      <p:ext uri="{BB962C8B-B14F-4D97-AF65-F5344CB8AC3E}">
        <p14:creationId xmlns:p14="http://schemas.microsoft.com/office/powerpoint/2010/main" val="277226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F66CE-45A9-3A42-A2F4-481B6948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841500"/>
            <a:ext cx="5080000" cy="317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FAF756-A3FE-764B-A145-80826DAD323F}"/>
              </a:ext>
            </a:extLst>
          </p:cNvPr>
          <p:cNvSpPr txBox="1"/>
          <p:nvPr/>
        </p:nvSpPr>
        <p:spPr>
          <a:xfrm>
            <a:off x="6793178" y="2967335"/>
            <a:ext cx="368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syringe/needle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AFBFC-3AD2-5841-B347-28E215FB0415}"/>
              </a:ext>
            </a:extLst>
          </p:cNvPr>
          <p:cNvSpPr txBox="1"/>
          <p:nvPr/>
        </p:nvSpPr>
        <p:spPr>
          <a:xfrm>
            <a:off x="4613146" y="5016500"/>
            <a:ext cx="296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cross section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FF66A-5805-6A42-A2F5-8B20517FD8FF}"/>
              </a:ext>
            </a:extLst>
          </p:cNvPr>
          <p:cNvSpPr txBox="1"/>
          <p:nvPr/>
        </p:nvSpPr>
        <p:spPr>
          <a:xfrm>
            <a:off x="6471398" y="1711920"/>
            <a:ext cx="2057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breast lump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088CC9-BA2B-0647-9312-E0B0877927BE}"/>
              </a:ext>
            </a:extLst>
          </p:cNvPr>
          <p:cNvCxnSpPr>
            <a:cxnSpLocks/>
          </p:cNvCxnSpPr>
          <p:nvPr/>
        </p:nvCxnSpPr>
        <p:spPr>
          <a:xfrm flipH="1">
            <a:off x="6655633" y="2173585"/>
            <a:ext cx="659568" cy="929379"/>
          </a:xfrm>
          <a:prstGeom prst="straightConnector1">
            <a:avLst/>
          </a:prstGeom>
          <a:ln w="41275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105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7347D8-8249-8649-9B3B-4CBB96AEA37B}"/>
              </a:ext>
            </a:extLst>
          </p:cNvPr>
          <p:cNvCxnSpPr>
            <a:cxnSpLocks/>
          </p:cNvCxnSpPr>
          <p:nvPr/>
        </p:nvCxnSpPr>
        <p:spPr>
          <a:xfrm flipV="1">
            <a:off x="970690" y="2389579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951F6-CDE7-D049-8233-0848C7E5FAAC}"/>
              </a:ext>
            </a:extLst>
          </p:cNvPr>
          <p:cNvCxnSpPr>
            <a:cxnSpLocks/>
          </p:cNvCxnSpPr>
          <p:nvPr/>
        </p:nvCxnSpPr>
        <p:spPr>
          <a:xfrm>
            <a:off x="970690" y="417458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D8D0F03-E12C-6A46-B494-783C2AE9CC17}"/>
              </a:ext>
            </a:extLst>
          </p:cNvPr>
          <p:cNvSpPr/>
          <p:nvPr/>
        </p:nvSpPr>
        <p:spPr>
          <a:xfrm>
            <a:off x="1199213" y="35976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66EB30-8B0A-EB40-9438-1F9C4F8B84EB}"/>
              </a:ext>
            </a:extLst>
          </p:cNvPr>
          <p:cNvSpPr/>
          <p:nvPr/>
        </p:nvSpPr>
        <p:spPr>
          <a:xfrm>
            <a:off x="1382093" y="38861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DF4807-A6A0-4E4E-A4C2-B7060DF74190}"/>
              </a:ext>
            </a:extLst>
          </p:cNvPr>
          <p:cNvSpPr/>
          <p:nvPr/>
        </p:nvSpPr>
        <p:spPr>
          <a:xfrm>
            <a:off x="1564973" y="36349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91B035-E885-CD42-BD35-370001A0218C}"/>
              </a:ext>
            </a:extLst>
          </p:cNvPr>
          <p:cNvSpPr/>
          <p:nvPr/>
        </p:nvSpPr>
        <p:spPr>
          <a:xfrm>
            <a:off x="1717373" y="37873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ABFED0-5A7E-BE4E-8C35-11F690E491EE}"/>
              </a:ext>
            </a:extLst>
          </p:cNvPr>
          <p:cNvSpPr/>
          <p:nvPr/>
        </p:nvSpPr>
        <p:spPr>
          <a:xfrm>
            <a:off x="1290653" y="265209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513F6C-C738-F243-891D-3A8E1FBB6C9E}"/>
              </a:ext>
            </a:extLst>
          </p:cNvPr>
          <p:cNvSpPr/>
          <p:nvPr/>
        </p:nvSpPr>
        <p:spPr>
          <a:xfrm>
            <a:off x="1676900" y="271195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AA76E-3CCE-034F-8C21-C3E9CD22BDB2}"/>
              </a:ext>
            </a:extLst>
          </p:cNvPr>
          <p:cNvSpPr/>
          <p:nvPr/>
        </p:nvSpPr>
        <p:spPr>
          <a:xfrm>
            <a:off x="1382093" y="294056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56095-7C8C-8C41-B852-A1E47046DA68}"/>
              </a:ext>
            </a:extLst>
          </p:cNvPr>
          <p:cNvSpPr/>
          <p:nvPr/>
        </p:nvSpPr>
        <p:spPr>
          <a:xfrm>
            <a:off x="1556979" y="244461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9B50F6-B438-AF42-BE76-CBBA541A7C3E}"/>
              </a:ext>
            </a:extLst>
          </p:cNvPr>
          <p:cNvSpPr/>
          <p:nvPr/>
        </p:nvSpPr>
        <p:spPr>
          <a:xfrm>
            <a:off x="2198894" y="26274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56909A-0368-0549-B506-F971F13346FB}"/>
              </a:ext>
            </a:extLst>
          </p:cNvPr>
          <p:cNvSpPr/>
          <p:nvPr/>
        </p:nvSpPr>
        <p:spPr>
          <a:xfrm>
            <a:off x="2725211" y="312517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B94147-0BC4-DC4F-9F01-AFB179C2A389}"/>
              </a:ext>
            </a:extLst>
          </p:cNvPr>
          <p:cNvSpPr/>
          <p:nvPr/>
        </p:nvSpPr>
        <p:spPr>
          <a:xfrm>
            <a:off x="2381774" y="307570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52FB88-11F0-0D4B-A900-D30C51EA6ED8}"/>
              </a:ext>
            </a:extLst>
          </p:cNvPr>
          <p:cNvSpPr/>
          <p:nvPr/>
        </p:nvSpPr>
        <p:spPr>
          <a:xfrm>
            <a:off x="2528677" y="34520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ABB203-8080-F840-BF8C-6CFE07FAC4B5}"/>
              </a:ext>
            </a:extLst>
          </p:cNvPr>
          <p:cNvSpPr/>
          <p:nvPr/>
        </p:nvSpPr>
        <p:spPr>
          <a:xfrm>
            <a:off x="3214399" y="350620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C8E6C5-B678-E645-8C9D-0C00008810BC}"/>
              </a:ext>
            </a:extLst>
          </p:cNvPr>
          <p:cNvSpPr/>
          <p:nvPr/>
        </p:nvSpPr>
        <p:spPr>
          <a:xfrm>
            <a:off x="2908091" y="37032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754E95-6C6A-4D41-981F-DDCA7F7B8F9A}"/>
              </a:ext>
            </a:extLst>
          </p:cNvPr>
          <p:cNvSpPr/>
          <p:nvPr/>
        </p:nvSpPr>
        <p:spPr>
          <a:xfrm>
            <a:off x="3305839" y="389892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4B67C5-880E-D444-930D-F04081C275D4}"/>
              </a:ext>
            </a:extLst>
          </p:cNvPr>
          <p:cNvCxnSpPr>
            <a:cxnSpLocks/>
          </p:cNvCxnSpPr>
          <p:nvPr/>
        </p:nvCxnSpPr>
        <p:spPr>
          <a:xfrm flipV="1">
            <a:off x="6087163" y="-53011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83C083-2947-3D4B-B094-C1DEFF013FE1}"/>
              </a:ext>
            </a:extLst>
          </p:cNvPr>
          <p:cNvCxnSpPr>
            <a:cxnSpLocks/>
          </p:cNvCxnSpPr>
          <p:nvPr/>
        </p:nvCxnSpPr>
        <p:spPr>
          <a:xfrm>
            <a:off x="6087163" y="173199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6889461-A9C4-3643-B683-1EB5D277C8C4}"/>
              </a:ext>
            </a:extLst>
          </p:cNvPr>
          <p:cNvSpPr/>
          <p:nvPr/>
        </p:nvSpPr>
        <p:spPr>
          <a:xfrm>
            <a:off x="6315686" y="115505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D2DB01-BBEA-7D4F-BFC0-AEFC00878173}"/>
              </a:ext>
            </a:extLst>
          </p:cNvPr>
          <p:cNvSpPr/>
          <p:nvPr/>
        </p:nvSpPr>
        <p:spPr>
          <a:xfrm>
            <a:off x="6498566" y="144352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384566-095D-434D-AD5B-0DA625BE7D86}"/>
              </a:ext>
            </a:extLst>
          </p:cNvPr>
          <p:cNvSpPr/>
          <p:nvPr/>
        </p:nvSpPr>
        <p:spPr>
          <a:xfrm>
            <a:off x="6681446" y="119234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7111E07-E270-D746-AC60-B989AA290B9D}"/>
              </a:ext>
            </a:extLst>
          </p:cNvPr>
          <p:cNvSpPr/>
          <p:nvPr/>
        </p:nvSpPr>
        <p:spPr>
          <a:xfrm>
            <a:off x="6833846" y="134474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B59A21-526A-0144-AA72-EE7F43FEC8D2}"/>
              </a:ext>
            </a:extLst>
          </p:cNvPr>
          <p:cNvSpPr/>
          <p:nvPr/>
        </p:nvSpPr>
        <p:spPr>
          <a:xfrm>
            <a:off x="6407126" y="20950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73D6A0-5315-7840-B1C1-C6C971E817D2}"/>
              </a:ext>
            </a:extLst>
          </p:cNvPr>
          <p:cNvSpPr/>
          <p:nvPr/>
        </p:nvSpPr>
        <p:spPr>
          <a:xfrm>
            <a:off x="6793373" y="2693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28B9522-A2EF-E14B-B6AD-F56844E183C3}"/>
              </a:ext>
            </a:extLst>
          </p:cNvPr>
          <p:cNvSpPr/>
          <p:nvPr/>
        </p:nvSpPr>
        <p:spPr>
          <a:xfrm>
            <a:off x="6498566" y="497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03E74B3-2BE9-BB47-92FD-7D0FD01B7508}"/>
              </a:ext>
            </a:extLst>
          </p:cNvPr>
          <p:cNvSpPr/>
          <p:nvPr/>
        </p:nvSpPr>
        <p:spPr>
          <a:xfrm>
            <a:off x="6673452" y="202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C2501D-8C8E-3A4E-AD2D-210369EFFD99}"/>
              </a:ext>
            </a:extLst>
          </p:cNvPr>
          <p:cNvSpPr/>
          <p:nvPr/>
        </p:nvSpPr>
        <p:spPr>
          <a:xfrm>
            <a:off x="7315367" y="18490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66BE1E-F9C7-0548-8A45-FC8973D64269}"/>
              </a:ext>
            </a:extLst>
          </p:cNvPr>
          <p:cNvSpPr/>
          <p:nvPr/>
        </p:nvSpPr>
        <p:spPr>
          <a:xfrm>
            <a:off x="7841684" y="68258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29DEFF-52C7-2244-9C61-FFA81B74E1AA}"/>
              </a:ext>
            </a:extLst>
          </p:cNvPr>
          <p:cNvSpPr/>
          <p:nvPr/>
        </p:nvSpPr>
        <p:spPr>
          <a:xfrm>
            <a:off x="7498247" y="633117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A144A5D-E216-9143-BA71-3887BE5B8E00}"/>
              </a:ext>
            </a:extLst>
          </p:cNvPr>
          <p:cNvSpPr/>
          <p:nvPr/>
        </p:nvSpPr>
        <p:spPr>
          <a:xfrm>
            <a:off x="7645150" y="100946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1844BF-6258-4A48-8277-3E1E2E6A1BA4}"/>
              </a:ext>
            </a:extLst>
          </p:cNvPr>
          <p:cNvSpPr/>
          <p:nvPr/>
        </p:nvSpPr>
        <p:spPr>
          <a:xfrm>
            <a:off x="8330872" y="106361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906034-B224-7F49-B365-7DF147BE8343}"/>
              </a:ext>
            </a:extLst>
          </p:cNvPr>
          <p:cNvSpPr/>
          <p:nvPr/>
        </p:nvSpPr>
        <p:spPr>
          <a:xfrm>
            <a:off x="8024564" y="126064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F296DA-2E3C-AE44-BF4E-3AF9B09884F4}"/>
              </a:ext>
            </a:extLst>
          </p:cNvPr>
          <p:cNvSpPr/>
          <p:nvPr/>
        </p:nvSpPr>
        <p:spPr>
          <a:xfrm>
            <a:off x="8422312" y="145633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B5B20A-F0EB-0143-BDFB-AB04501EE90E}"/>
              </a:ext>
            </a:extLst>
          </p:cNvPr>
          <p:cNvCxnSpPr>
            <a:cxnSpLocks/>
          </p:cNvCxnSpPr>
          <p:nvPr/>
        </p:nvCxnSpPr>
        <p:spPr>
          <a:xfrm flipV="1">
            <a:off x="6070191" y="2478510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CA35D6-6B15-1640-AB8F-DD70A46A0CB5}"/>
              </a:ext>
            </a:extLst>
          </p:cNvPr>
          <p:cNvCxnSpPr>
            <a:cxnSpLocks/>
          </p:cNvCxnSpPr>
          <p:nvPr/>
        </p:nvCxnSpPr>
        <p:spPr>
          <a:xfrm>
            <a:off x="6070191" y="4263514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FA1401C-58F8-7F4E-B0D0-C46E36798C32}"/>
              </a:ext>
            </a:extLst>
          </p:cNvPr>
          <p:cNvSpPr/>
          <p:nvPr/>
        </p:nvSpPr>
        <p:spPr>
          <a:xfrm>
            <a:off x="6298714" y="368657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0F6BCD-4484-4A4A-95B3-779763060A33}"/>
              </a:ext>
            </a:extLst>
          </p:cNvPr>
          <p:cNvSpPr/>
          <p:nvPr/>
        </p:nvSpPr>
        <p:spPr>
          <a:xfrm>
            <a:off x="6481594" y="397504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81BF6F-C797-2C47-9B0E-855131440443}"/>
              </a:ext>
            </a:extLst>
          </p:cNvPr>
          <p:cNvSpPr/>
          <p:nvPr/>
        </p:nvSpPr>
        <p:spPr>
          <a:xfrm>
            <a:off x="6664474" y="37238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C6B06C-00DC-6745-869E-1FDF9979798E}"/>
              </a:ext>
            </a:extLst>
          </p:cNvPr>
          <p:cNvSpPr/>
          <p:nvPr/>
        </p:nvSpPr>
        <p:spPr>
          <a:xfrm>
            <a:off x="6816874" y="38762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E2DA121-A0B6-6942-8002-961D1A24F446}"/>
              </a:ext>
            </a:extLst>
          </p:cNvPr>
          <p:cNvSpPr/>
          <p:nvPr/>
        </p:nvSpPr>
        <p:spPr>
          <a:xfrm>
            <a:off x="6390154" y="274102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B565D1A-FEB7-8145-BA43-9AB6F2C5B4DA}"/>
              </a:ext>
            </a:extLst>
          </p:cNvPr>
          <p:cNvSpPr/>
          <p:nvPr/>
        </p:nvSpPr>
        <p:spPr>
          <a:xfrm>
            <a:off x="6776401" y="2800884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7BA1F46-FAAE-6745-820B-63A45CD60DFC}"/>
              </a:ext>
            </a:extLst>
          </p:cNvPr>
          <p:cNvSpPr/>
          <p:nvPr/>
        </p:nvSpPr>
        <p:spPr>
          <a:xfrm>
            <a:off x="6481594" y="302949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8063809-9DF4-E440-B31D-409906A02E8A}"/>
              </a:ext>
            </a:extLst>
          </p:cNvPr>
          <p:cNvSpPr/>
          <p:nvPr/>
        </p:nvSpPr>
        <p:spPr>
          <a:xfrm>
            <a:off x="6656480" y="253355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B8F1A3C-372D-BB4E-B40F-832C65E7B854}"/>
              </a:ext>
            </a:extLst>
          </p:cNvPr>
          <p:cNvSpPr/>
          <p:nvPr/>
        </p:nvSpPr>
        <p:spPr>
          <a:xfrm>
            <a:off x="7298395" y="271643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64761B-ED31-1A41-AA6F-13FBC64F1FE0}"/>
              </a:ext>
            </a:extLst>
          </p:cNvPr>
          <p:cNvSpPr/>
          <p:nvPr/>
        </p:nvSpPr>
        <p:spPr>
          <a:xfrm>
            <a:off x="7824712" y="3214104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8BD57A-7656-B440-8141-68A26B295FA7}"/>
              </a:ext>
            </a:extLst>
          </p:cNvPr>
          <p:cNvSpPr/>
          <p:nvPr/>
        </p:nvSpPr>
        <p:spPr>
          <a:xfrm>
            <a:off x="7481275" y="316463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48D6718-8FB9-5B4D-920C-E636305C37BA}"/>
              </a:ext>
            </a:extLst>
          </p:cNvPr>
          <p:cNvSpPr/>
          <p:nvPr/>
        </p:nvSpPr>
        <p:spPr>
          <a:xfrm>
            <a:off x="7628178" y="354098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E2314DB-D699-3C4E-9116-652E0C4D129B}"/>
              </a:ext>
            </a:extLst>
          </p:cNvPr>
          <p:cNvSpPr/>
          <p:nvPr/>
        </p:nvSpPr>
        <p:spPr>
          <a:xfrm>
            <a:off x="8313900" y="359513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B22A06-10B4-CE4B-A32B-6BAC463A7D23}"/>
              </a:ext>
            </a:extLst>
          </p:cNvPr>
          <p:cNvSpPr/>
          <p:nvPr/>
        </p:nvSpPr>
        <p:spPr>
          <a:xfrm>
            <a:off x="8007592" y="379216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C1F0AFF-E192-5743-946E-2388025F2DE5}"/>
              </a:ext>
            </a:extLst>
          </p:cNvPr>
          <p:cNvSpPr/>
          <p:nvPr/>
        </p:nvSpPr>
        <p:spPr>
          <a:xfrm>
            <a:off x="8405340" y="398785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054435-02D4-6649-B6A8-C3C3F70491EA}"/>
              </a:ext>
            </a:extLst>
          </p:cNvPr>
          <p:cNvCxnSpPr>
            <a:cxnSpLocks/>
          </p:cNvCxnSpPr>
          <p:nvPr/>
        </p:nvCxnSpPr>
        <p:spPr>
          <a:xfrm flipV="1">
            <a:off x="6096000" y="5072996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D86D6D-72B2-0146-8FDC-04F0BDDBE2FB}"/>
              </a:ext>
            </a:extLst>
          </p:cNvPr>
          <p:cNvCxnSpPr>
            <a:cxnSpLocks/>
          </p:cNvCxnSpPr>
          <p:nvPr/>
        </p:nvCxnSpPr>
        <p:spPr>
          <a:xfrm>
            <a:off x="6096000" y="6858000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17629FD-BB27-2847-907A-BF614B0FC6C3}"/>
              </a:ext>
            </a:extLst>
          </p:cNvPr>
          <p:cNvSpPr/>
          <p:nvPr/>
        </p:nvSpPr>
        <p:spPr>
          <a:xfrm>
            <a:off x="6324523" y="6281057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A3D00D-C906-584B-85BE-E53D9AE85CE7}"/>
              </a:ext>
            </a:extLst>
          </p:cNvPr>
          <p:cNvSpPr/>
          <p:nvPr/>
        </p:nvSpPr>
        <p:spPr>
          <a:xfrm>
            <a:off x="6507403" y="656952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282B849-C8D5-8D4E-BD3B-5C37171F65E6}"/>
              </a:ext>
            </a:extLst>
          </p:cNvPr>
          <p:cNvSpPr/>
          <p:nvPr/>
        </p:nvSpPr>
        <p:spPr>
          <a:xfrm>
            <a:off x="6690283" y="631835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4EA71FB-5B88-7541-B224-A6C5B28BFAAB}"/>
              </a:ext>
            </a:extLst>
          </p:cNvPr>
          <p:cNvSpPr/>
          <p:nvPr/>
        </p:nvSpPr>
        <p:spPr>
          <a:xfrm>
            <a:off x="6842683" y="647075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927F58-2C34-DD4D-8388-39E6897AF161}"/>
              </a:ext>
            </a:extLst>
          </p:cNvPr>
          <p:cNvSpPr/>
          <p:nvPr/>
        </p:nvSpPr>
        <p:spPr>
          <a:xfrm>
            <a:off x="6415963" y="533550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22D15B1-4745-314C-A14E-5154891784B8}"/>
              </a:ext>
            </a:extLst>
          </p:cNvPr>
          <p:cNvSpPr/>
          <p:nvPr/>
        </p:nvSpPr>
        <p:spPr>
          <a:xfrm>
            <a:off x="6802210" y="539537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5C6FA79-1C39-2C45-B645-52822A564385}"/>
              </a:ext>
            </a:extLst>
          </p:cNvPr>
          <p:cNvSpPr/>
          <p:nvPr/>
        </p:nvSpPr>
        <p:spPr>
          <a:xfrm>
            <a:off x="6507403" y="5623979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2F90600-1192-B64D-A470-5FED65C0464F}"/>
              </a:ext>
            </a:extLst>
          </p:cNvPr>
          <p:cNvSpPr/>
          <p:nvPr/>
        </p:nvSpPr>
        <p:spPr>
          <a:xfrm>
            <a:off x="6682289" y="512803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507C67E-971A-BC4B-BC82-20474E6E0C0D}"/>
              </a:ext>
            </a:extLst>
          </p:cNvPr>
          <p:cNvSpPr/>
          <p:nvPr/>
        </p:nvSpPr>
        <p:spPr>
          <a:xfrm>
            <a:off x="7324204" y="531091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80D9C04-51F6-584A-AA61-C5E8CF6D4E32}"/>
              </a:ext>
            </a:extLst>
          </p:cNvPr>
          <p:cNvSpPr/>
          <p:nvPr/>
        </p:nvSpPr>
        <p:spPr>
          <a:xfrm>
            <a:off x="7850521" y="580859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439DBD2-D829-6248-A3BD-0126CB8546A3}"/>
              </a:ext>
            </a:extLst>
          </p:cNvPr>
          <p:cNvSpPr/>
          <p:nvPr/>
        </p:nvSpPr>
        <p:spPr>
          <a:xfrm>
            <a:off x="7507084" y="575912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68F5764-A352-9646-90A3-902A94929CF9}"/>
              </a:ext>
            </a:extLst>
          </p:cNvPr>
          <p:cNvSpPr/>
          <p:nvPr/>
        </p:nvSpPr>
        <p:spPr>
          <a:xfrm>
            <a:off x="7653987" y="613547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767CC8C-21A8-C74B-A32C-3B3E9CBF1103}"/>
              </a:ext>
            </a:extLst>
          </p:cNvPr>
          <p:cNvSpPr/>
          <p:nvPr/>
        </p:nvSpPr>
        <p:spPr>
          <a:xfrm>
            <a:off x="8339709" y="618961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8751C99-FF44-CA41-8760-6A9C83E7912C}"/>
              </a:ext>
            </a:extLst>
          </p:cNvPr>
          <p:cNvSpPr/>
          <p:nvPr/>
        </p:nvSpPr>
        <p:spPr>
          <a:xfrm>
            <a:off x="8033401" y="638664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78C1CEC-3A49-E44B-8F0B-40E2E9B955BF}"/>
              </a:ext>
            </a:extLst>
          </p:cNvPr>
          <p:cNvSpPr/>
          <p:nvPr/>
        </p:nvSpPr>
        <p:spPr>
          <a:xfrm>
            <a:off x="8431149" y="658233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5737714-3094-F64A-AF72-59FA10E3AA3F}"/>
              </a:ext>
            </a:extLst>
          </p:cNvPr>
          <p:cNvSpPr/>
          <p:nvPr/>
        </p:nvSpPr>
        <p:spPr>
          <a:xfrm>
            <a:off x="995011" y="5116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138AEC4-1332-A54F-920F-274196E365D1}"/>
              </a:ext>
            </a:extLst>
          </p:cNvPr>
          <p:cNvSpPr/>
          <p:nvPr/>
        </p:nvSpPr>
        <p:spPr>
          <a:xfrm>
            <a:off x="991599" y="88188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513999D-03D6-6948-A344-F2D783D891DD}"/>
              </a:ext>
            </a:extLst>
          </p:cNvPr>
          <p:cNvSpPr/>
          <p:nvPr/>
        </p:nvSpPr>
        <p:spPr>
          <a:xfrm>
            <a:off x="989100" y="127975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2ED2AB-724B-1842-8EE2-6A59C0254F80}"/>
              </a:ext>
            </a:extLst>
          </p:cNvPr>
          <p:cNvSpPr txBox="1"/>
          <p:nvPr/>
        </p:nvSpPr>
        <p:spPr>
          <a:xfrm>
            <a:off x="814638" y="380037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3E46B2-B8B0-134D-AE1E-74D6543D5B0D}"/>
              </a:ext>
            </a:extLst>
          </p:cNvPr>
          <p:cNvSpPr txBox="1"/>
          <p:nvPr/>
        </p:nvSpPr>
        <p:spPr>
          <a:xfrm>
            <a:off x="806644" y="756932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9FFD2DC-B7F6-EA4B-9D3C-C6D6E564770A}"/>
              </a:ext>
            </a:extLst>
          </p:cNvPr>
          <p:cNvSpPr txBox="1"/>
          <p:nvPr/>
        </p:nvSpPr>
        <p:spPr>
          <a:xfrm>
            <a:off x="807148" y="1182088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E38D6D5A-B292-9947-B57E-D62281CAFA1E}"/>
              </a:ext>
            </a:extLst>
          </p:cNvPr>
          <p:cNvSpPr/>
          <p:nvPr/>
        </p:nvSpPr>
        <p:spPr>
          <a:xfrm>
            <a:off x="3854645" y="334504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9D3295D-4C9A-774F-8028-6132BA481067}"/>
              </a:ext>
            </a:extLst>
          </p:cNvPr>
          <p:cNvSpPr/>
          <p:nvPr/>
        </p:nvSpPr>
        <p:spPr>
          <a:xfrm rot="1501126">
            <a:off x="3764831" y="467095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26749BF4-023D-CC40-96A6-108E58E3693A}"/>
              </a:ext>
            </a:extLst>
          </p:cNvPr>
          <p:cNvSpPr/>
          <p:nvPr/>
        </p:nvSpPr>
        <p:spPr>
          <a:xfrm rot="20085178">
            <a:off x="3690617" y="1957368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EEB656-164A-BC43-AA45-5607D7A99169}"/>
              </a:ext>
            </a:extLst>
          </p:cNvPr>
          <p:cNvSpPr txBox="1"/>
          <p:nvPr/>
        </p:nvSpPr>
        <p:spPr>
          <a:xfrm>
            <a:off x="865362" y="5291943"/>
            <a:ext cx="3370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q classifiers to learn</a:t>
            </a:r>
          </a:p>
        </p:txBody>
      </p:sp>
    </p:spTree>
    <p:extLst>
      <p:ext uri="{BB962C8B-B14F-4D97-AF65-F5344CB8AC3E}">
        <p14:creationId xmlns:p14="http://schemas.microsoft.com/office/powerpoint/2010/main" val="231844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7347D8-8249-8649-9B3B-4CBB96AEA37B}"/>
              </a:ext>
            </a:extLst>
          </p:cNvPr>
          <p:cNvCxnSpPr>
            <a:cxnSpLocks/>
          </p:cNvCxnSpPr>
          <p:nvPr/>
        </p:nvCxnSpPr>
        <p:spPr>
          <a:xfrm flipV="1">
            <a:off x="970690" y="2389579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951F6-CDE7-D049-8233-0848C7E5FAAC}"/>
              </a:ext>
            </a:extLst>
          </p:cNvPr>
          <p:cNvCxnSpPr>
            <a:cxnSpLocks/>
          </p:cNvCxnSpPr>
          <p:nvPr/>
        </p:nvCxnSpPr>
        <p:spPr>
          <a:xfrm>
            <a:off x="970690" y="417458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D8D0F03-E12C-6A46-B494-783C2AE9CC17}"/>
              </a:ext>
            </a:extLst>
          </p:cNvPr>
          <p:cNvSpPr/>
          <p:nvPr/>
        </p:nvSpPr>
        <p:spPr>
          <a:xfrm>
            <a:off x="1199213" y="35976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66EB30-8B0A-EB40-9438-1F9C4F8B84EB}"/>
              </a:ext>
            </a:extLst>
          </p:cNvPr>
          <p:cNvSpPr/>
          <p:nvPr/>
        </p:nvSpPr>
        <p:spPr>
          <a:xfrm>
            <a:off x="1382093" y="38861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DF4807-A6A0-4E4E-A4C2-B7060DF74190}"/>
              </a:ext>
            </a:extLst>
          </p:cNvPr>
          <p:cNvSpPr/>
          <p:nvPr/>
        </p:nvSpPr>
        <p:spPr>
          <a:xfrm>
            <a:off x="1564973" y="36349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91B035-E885-CD42-BD35-370001A0218C}"/>
              </a:ext>
            </a:extLst>
          </p:cNvPr>
          <p:cNvSpPr/>
          <p:nvPr/>
        </p:nvSpPr>
        <p:spPr>
          <a:xfrm>
            <a:off x="1717373" y="37873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ABFED0-5A7E-BE4E-8C35-11F690E491EE}"/>
              </a:ext>
            </a:extLst>
          </p:cNvPr>
          <p:cNvSpPr/>
          <p:nvPr/>
        </p:nvSpPr>
        <p:spPr>
          <a:xfrm>
            <a:off x="1290653" y="265209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513F6C-C738-F243-891D-3A8E1FBB6C9E}"/>
              </a:ext>
            </a:extLst>
          </p:cNvPr>
          <p:cNvSpPr/>
          <p:nvPr/>
        </p:nvSpPr>
        <p:spPr>
          <a:xfrm>
            <a:off x="1676900" y="271195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AA76E-3CCE-034F-8C21-C3E9CD22BDB2}"/>
              </a:ext>
            </a:extLst>
          </p:cNvPr>
          <p:cNvSpPr/>
          <p:nvPr/>
        </p:nvSpPr>
        <p:spPr>
          <a:xfrm>
            <a:off x="1382093" y="294056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56095-7C8C-8C41-B852-A1E47046DA68}"/>
              </a:ext>
            </a:extLst>
          </p:cNvPr>
          <p:cNvSpPr/>
          <p:nvPr/>
        </p:nvSpPr>
        <p:spPr>
          <a:xfrm>
            <a:off x="1556979" y="244461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9B50F6-B438-AF42-BE76-CBBA541A7C3E}"/>
              </a:ext>
            </a:extLst>
          </p:cNvPr>
          <p:cNvSpPr/>
          <p:nvPr/>
        </p:nvSpPr>
        <p:spPr>
          <a:xfrm>
            <a:off x="2198894" y="26274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56909A-0368-0549-B506-F971F13346FB}"/>
              </a:ext>
            </a:extLst>
          </p:cNvPr>
          <p:cNvSpPr/>
          <p:nvPr/>
        </p:nvSpPr>
        <p:spPr>
          <a:xfrm>
            <a:off x="2725211" y="312517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B94147-0BC4-DC4F-9F01-AFB179C2A389}"/>
              </a:ext>
            </a:extLst>
          </p:cNvPr>
          <p:cNvSpPr/>
          <p:nvPr/>
        </p:nvSpPr>
        <p:spPr>
          <a:xfrm>
            <a:off x="2381774" y="307570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52FB88-11F0-0D4B-A900-D30C51EA6ED8}"/>
              </a:ext>
            </a:extLst>
          </p:cNvPr>
          <p:cNvSpPr/>
          <p:nvPr/>
        </p:nvSpPr>
        <p:spPr>
          <a:xfrm>
            <a:off x="2528677" y="34520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ABB203-8080-F840-BF8C-6CFE07FAC4B5}"/>
              </a:ext>
            </a:extLst>
          </p:cNvPr>
          <p:cNvSpPr/>
          <p:nvPr/>
        </p:nvSpPr>
        <p:spPr>
          <a:xfrm>
            <a:off x="3214399" y="350620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C8E6C5-B678-E645-8C9D-0C00008810BC}"/>
              </a:ext>
            </a:extLst>
          </p:cNvPr>
          <p:cNvSpPr/>
          <p:nvPr/>
        </p:nvSpPr>
        <p:spPr>
          <a:xfrm>
            <a:off x="2908091" y="37032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754E95-6C6A-4D41-981F-DDCA7F7B8F9A}"/>
              </a:ext>
            </a:extLst>
          </p:cNvPr>
          <p:cNvSpPr/>
          <p:nvPr/>
        </p:nvSpPr>
        <p:spPr>
          <a:xfrm>
            <a:off x="3305839" y="389892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4B67C5-880E-D444-930D-F04081C275D4}"/>
              </a:ext>
            </a:extLst>
          </p:cNvPr>
          <p:cNvCxnSpPr>
            <a:cxnSpLocks/>
          </p:cNvCxnSpPr>
          <p:nvPr/>
        </p:nvCxnSpPr>
        <p:spPr>
          <a:xfrm flipV="1">
            <a:off x="6087163" y="-53011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83C083-2947-3D4B-B094-C1DEFF013FE1}"/>
              </a:ext>
            </a:extLst>
          </p:cNvPr>
          <p:cNvCxnSpPr>
            <a:cxnSpLocks/>
          </p:cNvCxnSpPr>
          <p:nvPr/>
        </p:nvCxnSpPr>
        <p:spPr>
          <a:xfrm>
            <a:off x="6087163" y="173199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6889461-A9C4-3643-B683-1EB5D277C8C4}"/>
              </a:ext>
            </a:extLst>
          </p:cNvPr>
          <p:cNvSpPr/>
          <p:nvPr/>
        </p:nvSpPr>
        <p:spPr>
          <a:xfrm>
            <a:off x="6315686" y="11550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D2DB01-BBEA-7D4F-BFC0-AEFC00878173}"/>
              </a:ext>
            </a:extLst>
          </p:cNvPr>
          <p:cNvSpPr/>
          <p:nvPr/>
        </p:nvSpPr>
        <p:spPr>
          <a:xfrm>
            <a:off x="6498566" y="144352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384566-095D-434D-AD5B-0DA625BE7D86}"/>
              </a:ext>
            </a:extLst>
          </p:cNvPr>
          <p:cNvSpPr/>
          <p:nvPr/>
        </p:nvSpPr>
        <p:spPr>
          <a:xfrm>
            <a:off x="6681446" y="119234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7111E07-E270-D746-AC60-B989AA290B9D}"/>
              </a:ext>
            </a:extLst>
          </p:cNvPr>
          <p:cNvSpPr/>
          <p:nvPr/>
        </p:nvSpPr>
        <p:spPr>
          <a:xfrm>
            <a:off x="6833846" y="134474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B59A21-526A-0144-AA72-EE7F43FEC8D2}"/>
              </a:ext>
            </a:extLst>
          </p:cNvPr>
          <p:cNvSpPr/>
          <p:nvPr/>
        </p:nvSpPr>
        <p:spPr>
          <a:xfrm>
            <a:off x="6407126" y="20950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73D6A0-5315-7840-B1C1-C6C971E817D2}"/>
              </a:ext>
            </a:extLst>
          </p:cNvPr>
          <p:cNvSpPr/>
          <p:nvPr/>
        </p:nvSpPr>
        <p:spPr>
          <a:xfrm>
            <a:off x="6793373" y="2693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28B9522-A2EF-E14B-B6AD-F56844E183C3}"/>
              </a:ext>
            </a:extLst>
          </p:cNvPr>
          <p:cNvSpPr/>
          <p:nvPr/>
        </p:nvSpPr>
        <p:spPr>
          <a:xfrm>
            <a:off x="6498566" y="497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03E74B3-2BE9-BB47-92FD-7D0FD01B7508}"/>
              </a:ext>
            </a:extLst>
          </p:cNvPr>
          <p:cNvSpPr/>
          <p:nvPr/>
        </p:nvSpPr>
        <p:spPr>
          <a:xfrm>
            <a:off x="6673452" y="202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C2501D-8C8E-3A4E-AD2D-210369EFFD99}"/>
              </a:ext>
            </a:extLst>
          </p:cNvPr>
          <p:cNvSpPr/>
          <p:nvPr/>
        </p:nvSpPr>
        <p:spPr>
          <a:xfrm>
            <a:off x="7315367" y="18490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66BE1E-F9C7-0548-8A45-FC8973D64269}"/>
              </a:ext>
            </a:extLst>
          </p:cNvPr>
          <p:cNvSpPr/>
          <p:nvPr/>
        </p:nvSpPr>
        <p:spPr>
          <a:xfrm>
            <a:off x="7841684" y="682583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29DEFF-52C7-2244-9C61-FFA81B74E1AA}"/>
              </a:ext>
            </a:extLst>
          </p:cNvPr>
          <p:cNvSpPr/>
          <p:nvPr/>
        </p:nvSpPr>
        <p:spPr>
          <a:xfrm>
            <a:off x="7498247" y="633117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A144A5D-E216-9143-BA71-3887BE5B8E00}"/>
              </a:ext>
            </a:extLst>
          </p:cNvPr>
          <p:cNvSpPr/>
          <p:nvPr/>
        </p:nvSpPr>
        <p:spPr>
          <a:xfrm>
            <a:off x="7645150" y="1009465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1844BF-6258-4A48-8277-3E1E2E6A1BA4}"/>
              </a:ext>
            </a:extLst>
          </p:cNvPr>
          <p:cNvSpPr/>
          <p:nvPr/>
        </p:nvSpPr>
        <p:spPr>
          <a:xfrm>
            <a:off x="8330872" y="1063610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906034-B224-7F49-B365-7DF147BE8343}"/>
              </a:ext>
            </a:extLst>
          </p:cNvPr>
          <p:cNvSpPr/>
          <p:nvPr/>
        </p:nvSpPr>
        <p:spPr>
          <a:xfrm>
            <a:off x="8024564" y="1260641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F296DA-2E3C-AE44-BF4E-3AF9B09884F4}"/>
              </a:ext>
            </a:extLst>
          </p:cNvPr>
          <p:cNvSpPr/>
          <p:nvPr/>
        </p:nvSpPr>
        <p:spPr>
          <a:xfrm>
            <a:off x="8422312" y="1456332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B5B20A-F0EB-0143-BDFB-AB04501EE90E}"/>
              </a:ext>
            </a:extLst>
          </p:cNvPr>
          <p:cNvCxnSpPr>
            <a:cxnSpLocks/>
          </p:cNvCxnSpPr>
          <p:nvPr/>
        </p:nvCxnSpPr>
        <p:spPr>
          <a:xfrm flipV="1">
            <a:off x="6070191" y="2478510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CA35D6-6B15-1640-AB8F-DD70A46A0CB5}"/>
              </a:ext>
            </a:extLst>
          </p:cNvPr>
          <p:cNvCxnSpPr>
            <a:cxnSpLocks/>
          </p:cNvCxnSpPr>
          <p:nvPr/>
        </p:nvCxnSpPr>
        <p:spPr>
          <a:xfrm>
            <a:off x="6070191" y="4263514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FA1401C-58F8-7F4E-B0D0-C46E36798C32}"/>
              </a:ext>
            </a:extLst>
          </p:cNvPr>
          <p:cNvSpPr/>
          <p:nvPr/>
        </p:nvSpPr>
        <p:spPr>
          <a:xfrm>
            <a:off x="6298714" y="3686571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0F6BCD-4484-4A4A-95B3-779763060A33}"/>
              </a:ext>
            </a:extLst>
          </p:cNvPr>
          <p:cNvSpPr/>
          <p:nvPr/>
        </p:nvSpPr>
        <p:spPr>
          <a:xfrm>
            <a:off x="6481594" y="3975042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81BF6F-C797-2C47-9B0E-855131440443}"/>
              </a:ext>
            </a:extLst>
          </p:cNvPr>
          <p:cNvSpPr/>
          <p:nvPr/>
        </p:nvSpPr>
        <p:spPr>
          <a:xfrm>
            <a:off x="6664474" y="372386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C6B06C-00DC-6745-869E-1FDF9979798E}"/>
              </a:ext>
            </a:extLst>
          </p:cNvPr>
          <p:cNvSpPr/>
          <p:nvPr/>
        </p:nvSpPr>
        <p:spPr>
          <a:xfrm>
            <a:off x="6816874" y="387626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E2DA121-A0B6-6942-8002-961D1A24F446}"/>
              </a:ext>
            </a:extLst>
          </p:cNvPr>
          <p:cNvSpPr/>
          <p:nvPr/>
        </p:nvSpPr>
        <p:spPr>
          <a:xfrm>
            <a:off x="6390154" y="274102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B565D1A-FEB7-8145-BA43-9AB6F2C5B4DA}"/>
              </a:ext>
            </a:extLst>
          </p:cNvPr>
          <p:cNvSpPr/>
          <p:nvPr/>
        </p:nvSpPr>
        <p:spPr>
          <a:xfrm>
            <a:off x="6776401" y="280088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7BA1F46-FAAE-6745-820B-63A45CD60DFC}"/>
              </a:ext>
            </a:extLst>
          </p:cNvPr>
          <p:cNvSpPr/>
          <p:nvPr/>
        </p:nvSpPr>
        <p:spPr>
          <a:xfrm>
            <a:off x="6481594" y="302949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8063809-9DF4-E440-B31D-409906A02E8A}"/>
              </a:ext>
            </a:extLst>
          </p:cNvPr>
          <p:cNvSpPr/>
          <p:nvPr/>
        </p:nvSpPr>
        <p:spPr>
          <a:xfrm>
            <a:off x="6656480" y="253355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B8F1A3C-372D-BB4E-B40F-832C65E7B854}"/>
              </a:ext>
            </a:extLst>
          </p:cNvPr>
          <p:cNvSpPr/>
          <p:nvPr/>
        </p:nvSpPr>
        <p:spPr>
          <a:xfrm>
            <a:off x="7298395" y="271643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64761B-ED31-1A41-AA6F-13FBC64F1FE0}"/>
              </a:ext>
            </a:extLst>
          </p:cNvPr>
          <p:cNvSpPr/>
          <p:nvPr/>
        </p:nvSpPr>
        <p:spPr>
          <a:xfrm>
            <a:off x="7824712" y="321410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8BD57A-7656-B440-8141-68A26B295FA7}"/>
              </a:ext>
            </a:extLst>
          </p:cNvPr>
          <p:cNvSpPr/>
          <p:nvPr/>
        </p:nvSpPr>
        <p:spPr>
          <a:xfrm>
            <a:off x="7481275" y="316463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48D6718-8FB9-5B4D-920C-E636305C37BA}"/>
              </a:ext>
            </a:extLst>
          </p:cNvPr>
          <p:cNvSpPr/>
          <p:nvPr/>
        </p:nvSpPr>
        <p:spPr>
          <a:xfrm>
            <a:off x="7628178" y="3540986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E2314DB-D699-3C4E-9116-652E0C4D129B}"/>
              </a:ext>
            </a:extLst>
          </p:cNvPr>
          <p:cNvSpPr/>
          <p:nvPr/>
        </p:nvSpPr>
        <p:spPr>
          <a:xfrm>
            <a:off x="8313900" y="35951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B22A06-10B4-CE4B-A32B-6BAC463A7D23}"/>
              </a:ext>
            </a:extLst>
          </p:cNvPr>
          <p:cNvSpPr/>
          <p:nvPr/>
        </p:nvSpPr>
        <p:spPr>
          <a:xfrm>
            <a:off x="8007592" y="379216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C1F0AFF-E192-5743-946E-2388025F2DE5}"/>
              </a:ext>
            </a:extLst>
          </p:cNvPr>
          <p:cNvSpPr/>
          <p:nvPr/>
        </p:nvSpPr>
        <p:spPr>
          <a:xfrm>
            <a:off x="8405340" y="398785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054435-02D4-6649-B6A8-C3C3F70491EA}"/>
              </a:ext>
            </a:extLst>
          </p:cNvPr>
          <p:cNvCxnSpPr>
            <a:cxnSpLocks/>
          </p:cNvCxnSpPr>
          <p:nvPr/>
        </p:nvCxnSpPr>
        <p:spPr>
          <a:xfrm flipV="1">
            <a:off x="6096000" y="5072996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D86D6D-72B2-0146-8FDC-04F0BDDBE2FB}"/>
              </a:ext>
            </a:extLst>
          </p:cNvPr>
          <p:cNvCxnSpPr>
            <a:cxnSpLocks/>
          </p:cNvCxnSpPr>
          <p:nvPr/>
        </p:nvCxnSpPr>
        <p:spPr>
          <a:xfrm>
            <a:off x="6096000" y="6858000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17629FD-BB27-2847-907A-BF614B0FC6C3}"/>
              </a:ext>
            </a:extLst>
          </p:cNvPr>
          <p:cNvSpPr/>
          <p:nvPr/>
        </p:nvSpPr>
        <p:spPr>
          <a:xfrm>
            <a:off x="6324523" y="62810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A3D00D-C906-584B-85BE-E53D9AE85CE7}"/>
              </a:ext>
            </a:extLst>
          </p:cNvPr>
          <p:cNvSpPr/>
          <p:nvPr/>
        </p:nvSpPr>
        <p:spPr>
          <a:xfrm>
            <a:off x="6507403" y="65695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282B849-C8D5-8D4E-BD3B-5C37171F65E6}"/>
              </a:ext>
            </a:extLst>
          </p:cNvPr>
          <p:cNvSpPr/>
          <p:nvPr/>
        </p:nvSpPr>
        <p:spPr>
          <a:xfrm>
            <a:off x="6690283" y="63183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4EA71FB-5B88-7541-B224-A6C5B28BFAAB}"/>
              </a:ext>
            </a:extLst>
          </p:cNvPr>
          <p:cNvSpPr/>
          <p:nvPr/>
        </p:nvSpPr>
        <p:spPr>
          <a:xfrm>
            <a:off x="6842683" y="64707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927F58-2C34-DD4D-8388-39E6897AF161}"/>
              </a:ext>
            </a:extLst>
          </p:cNvPr>
          <p:cNvSpPr/>
          <p:nvPr/>
        </p:nvSpPr>
        <p:spPr>
          <a:xfrm>
            <a:off x="6415963" y="5335508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22D15B1-4745-314C-A14E-5154891784B8}"/>
              </a:ext>
            </a:extLst>
          </p:cNvPr>
          <p:cNvSpPr/>
          <p:nvPr/>
        </p:nvSpPr>
        <p:spPr>
          <a:xfrm>
            <a:off x="6802210" y="5395370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5C6FA79-1C39-2C45-B645-52822A564385}"/>
              </a:ext>
            </a:extLst>
          </p:cNvPr>
          <p:cNvSpPr/>
          <p:nvPr/>
        </p:nvSpPr>
        <p:spPr>
          <a:xfrm>
            <a:off x="6507403" y="5623979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2F90600-1192-B64D-A470-5FED65C0464F}"/>
              </a:ext>
            </a:extLst>
          </p:cNvPr>
          <p:cNvSpPr/>
          <p:nvPr/>
        </p:nvSpPr>
        <p:spPr>
          <a:xfrm>
            <a:off x="6682289" y="512803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507C67E-971A-BC4B-BC82-20474E6E0C0D}"/>
              </a:ext>
            </a:extLst>
          </p:cNvPr>
          <p:cNvSpPr/>
          <p:nvPr/>
        </p:nvSpPr>
        <p:spPr>
          <a:xfrm>
            <a:off x="7324204" y="531091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80D9C04-51F6-584A-AA61-C5E8CF6D4E32}"/>
              </a:ext>
            </a:extLst>
          </p:cNvPr>
          <p:cNvSpPr/>
          <p:nvPr/>
        </p:nvSpPr>
        <p:spPr>
          <a:xfrm>
            <a:off x="7850521" y="580859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439DBD2-D829-6248-A3BD-0126CB8546A3}"/>
              </a:ext>
            </a:extLst>
          </p:cNvPr>
          <p:cNvSpPr/>
          <p:nvPr/>
        </p:nvSpPr>
        <p:spPr>
          <a:xfrm>
            <a:off x="7507084" y="575912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68F5764-A352-9646-90A3-902A94929CF9}"/>
              </a:ext>
            </a:extLst>
          </p:cNvPr>
          <p:cNvSpPr/>
          <p:nvPr/>
        </p:nvSpPr>
        <p:spPr>
          <a:xfrm>
            <a:off x="7653987" y="613547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767CC8C-21A8-C74B-A32C-3B3E9CBF1103}"/>
              </a:ext>
            </a:extLst>
          </p:cNvPr>
          <p:cNvSpPr/>
          <p:nvPr/>
        </p:nvSpPr>
        <p:spPr>
          <a:xfrm>
            <a:off x="8339709" y="618961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8751C99-FF44-CA41-8760-6A9C83E7912C}"/>
              </a:ext>
            </a:extLst>
          </p:cNvPr>
          <p:cNvSpPr/>
          <p:nvPr/>
        </p:nvSpPr>
        <p:spPr>
          <a:xfrm>
            <a:off x="8033401" y="638664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78C1CEC-3A49-E44B-8F0B-40E2E9B955BF}"/>
              </a:ext>
            </a:extLst>
          </p:cNvPr>
          <p:cNvSpPr/>
          <p:nvPr/>
        </p:nvSpPr>
        <p:spPr>
          <a:xfrm>
            <a:off x="8431149" y="658233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5737714-3094-F64A-AF72-59FA10E3AA3F}"/>
              </a:ext>
            </a:extLst>
          </p:cNvPr>
          <p:cNvSpPr/>
          <p:nvPr/>
        </p:nvSpPr>
        <p:spPr>
          <a:xfrm>
            <a:off x="995011" y="5116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138AEC4-1332-A54F-920F-274196E365D1}"/>
              </a:ext>
            </a:extLst>
          </p:cNvPr>
          <p:cNvSpPr/>
          <p:nvPr/>
        </p:nvSpPr>
        <p:spPr>
          <a:xfrm>
            <a:off x="991599" y="88188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513999D-03D6-6948-A344-F2D783D891DD}"/>
              </a:ext>
            </a:extLst>
          </p:cNvPr>
          <p:cNvSpPr/>
          <p:nvPr/>
        </p:nvSpPr>
        <p:spPr>
          <a:xfrm>
            <a:off x="989100" y="127975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2ED2AB-724B-1842-8EE2-6A59C0254F80}"/>
              </a:ext>
            </a:extLst>
          </p:cNvPr>
          <p:cNvSpPr txBox="1"/>
          <p:nvPr/>
        </p:nvSpPr>
        <p:spPr>
          <a:xfrm>
            <a:off x="814638" y="380037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3E46B2-B8B0-134D-AE1E-74D6543D5B0D}"/>
              </a:ext>
            </a:extLst>
          </p:cNvPr>
          <p:cNvSpPr txBox="1"/>
          <p:nvPr/>
        </p:nvSpPr>
        <p:spPr>
          <a:xfrm>
            <a:off x="806644" y="756932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9FFD2DC-B7F6-EA4B-9D3C-C6D6E564770A}"/>
              </a:ext>
            </a:extLst>
          </p:cNvPr>
          <p:cNvSpPr txBox="1"/>
          <p:nvPr/>
        </p:nvSpPr>
        <p:spPr>
          <a:xfrm>
            <a:off x="807148" y="1182088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E38D6D5A-B292-9947-B57E-D62281CAFA1E}"/>
              </a:ext>
            </a:extLst>
          </p:cNvPr>
          <p:cNvSpPr/>
          <p:nvPr/>
        </p:nvSpPr>
        <p:spPr>
          <a:xfrm>
            <a:off x="3854645" y="334504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9D3295D-4C9A-774F-8028-6132BA481067}"/>
              </a:ext>
            </a:extLst>
          </p:cNvPr>
          <p:cNvSpPr/>
          <p:nvPr/>
        </p:nvSpPr>
        <p:spPr>
          <a:xfrm rot="1501126">
            <a:off x="3764831" y="467095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26749BF4-023D-CC40-96A6-108E58E3693A}"/>
              </a:ext>
            </a:extLst>
          </p:cNvPr>
          <p:cNvSpPr/>
          <p:nvPr/>
        </p:nvSpPr>
        <p:spPr>
          <a:xfrm rot="20085178">
            <a:off x="3690617" y="1957368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DC8147-A70C-BB4F-B732-5F0E49D6CF39}"/>
              </a:ext>
            </a:extLst>
          </p:cNvPr>
          <p:cNvSpPr txBox="1"/>
          <p:nvPr/>
        </p:nvSpPr>
        <p:spPr>
          <a:xfrm>
            <a:off x="941410" y="5212420"/>
            <a:ext cx="3473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O(q</a:t>
            </a:r>
            <a:r>
              <a:rPr lang="en-US" sz="3600" baseline="30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 classifiers to learn.</a:t>
            </a:r>
          </a:p>
        </p:txBody>
      </p:sp>
    </p:spTree>
    <p:extLst>
      <p:ext uri="{BB962C8B-B14F-4D97-AF65-F5344CB8AC3E}">
        <p14:creationId xmlns:p14="http://schemas.microsoft.com/office/powerpoint/2010/main" val="328470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1949FA3-5957-D14F-8972-865536DFFEAF}"/>
              </a:ext>
            </a:extLst>
          </p:cNvPr>
          <p:cNvSpPr/>
          <p:nvPr/>
        </p:nvSpPr>
        <p:spPr>
          <a:xfrm>
            <a:off x="560079" y="365360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6D03BB-EF74-9846-A514-CA32AE500DF5}"/>
              </a:ext>
            </a:extLst>
          </p:cNvPr>
          <p:cNvSpPr/>
          <p:nvPr/>
        </p:nvSpPr>
        <p:spPr>
          <a:xfrm>
            <a:off x="742959" y="39420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9D31ED-C2B1-6142-9929-D1E45B2429AE}"/>
              </a:ext>
            </a:extLst>
          </p:cNvPr>
          <p:cNvSpPr/>
          <p:nvPr/>
        </p:nvSpPr>
        <p:spPr>
          <a:xfrm>
            <a:off x="925839" y="36908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9AAB11-8868-584F-A6D6-CC661E1A89BF}"/>
              </a:ext>
            </a:extLst>
          </p:cNvPr>
          <p:cNvSpPr/>
          <p:nvPr/>
        </p:nvSpPr>
        <p:spPr>
          <a:xfrm>
            <a:off x="1078239" y="38432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B51839-B44C-DC44-9FA6-3A095C28BE5B}"/>
              </a:ext>
            </a:extLst>
          </p:cNvPr>
          <p:cNvSpPr/>
          <p:nvPr/>
        </p:nvSpPr>
        <p:spPr>
          <a:xfrm>
            <a:off x="2731499" y="364065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E2D3FA-BBF8-5441-8C78-17C4F0873BA5}"/>
              </a:ext>
            </a:extLst>
          </p:cNvPr>
          <p:cNvSpPr/>
          <p:nvPr/>
        </p:nvSpPr>
        <p:spPr>
          <a:xfrm>
            <a:off x="2972054" y="373209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0ED13B-D20A-5D4A-8BEF-69CB36B27374}"/>
              </a:ext>
            </a:extLst>
          </p:cNvPr>
          <p:cNvSpPr/>
          <p:nvPr/>
        </p:nvSpPr>
        <p:spPr>
          <a:xfrm>
            <a:off x="2569487" y="327489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815BB5-34B7-614C-BC7A-C979235BBD48}"/>
              </a:ext>
            </a:extLst>
          </p:cNvPr>
          <p:cNvSpPr/>
          <p:nvPr/>
        </p:nvSpPr>
        <p:spPr>
          <a:xfrm>
            <a:off x="2849032" y="339826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FB2DF3-2988-F44B-B33F-2BCB31FB6E96}"/>
              </a:ext>
            </a:extLst>
          </p:cNvPr>
          <p:cNvSpPr/>
          <p:nvPr/>
        </p:nvSpPr>
        <p:spPr>
          <a:xfrm>
            <a:off x="3159535" y="348970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CAF0C9-5B0D-C945-BFA6-E623BD0DD0A9}"/>
              </a:ext>
            </a:extLst>
          </p:cNvPr>
          <p:cNvSpPr/>
          <p:nvPr/>
        </p:nvSpPr>
        <p:spPr>
          <a:xfrm>
            <a:off x="1722835" y="320011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BACA09-989F-2145-8A09-C02787CCDD58}"/>
              </a:ext>
            </a:extLst>
          </p:cNvPr>
          <p:cNvSpPr/>
          <p:nvPr/>
        </p:nvSpPr>
        <p:spPr>
          <a:xfrm>
            <a:off x="1379398" y="315065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A0F402-F66B-6E47-A2B5-CF55B8A2DFF1}"/>
              </a:ext>
            </a:extLst>
          </p:cNvPr>
          <p:cNvSpPr/>
          <p:nvPr/>
        </p:nvSpPr>
        <p:spPr>
          <a:xfrm>
            <a:off x="1526301" y="352699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F54F87-44AB-3641-B607-312089D44D3F}"/>
              </a:ext>
            </a:extLst>
          </p:cNvPr>
          <p:cNvSpPr/>
          <p:nvPr/>
        </p:nvSpPr>
        <p:spPr>
          <a:xfrm>
            <a:off x="2212023" y="358114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9A93B5-030A-6843-8673-84FAC57A476C}"/>
              </a:ext>
            </a:extLst>
          </p:cNvPr>
          <p:cNvSpPr/>
          <p:nvPr/>
        </p:nvSpPr>
        <p:spPr>
          <a:xfrm>
            <a:off x="1905715" y="377817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545AA9-A0F6-3C4F-8444-BF0916A84655}"/>
              </a:ext>
            </a:extLst>
          </p:cNvPr>
          <p:cNvSpPr/>
          <p:nvPr/>
        </p:nvSpPr>
        <p:spPr>
          <a:xfrm>
            <a:off x="2303463" y="3973866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D50D9CC-E085-F741-B77B-4C40453A9532}"/>
              </a:ext>
            </a:extLst>
          </p:cNvPr>
          <p:cNvCxnSpPr>
            <a:cxnSpLocks/>
          </p:cNvCxnSpPr>
          <p:nvPr/>
        </p:nvCxnSpPr>
        <p:spPr>
          <a:xfrm flipV="1">
            <a:off x="4702567" y="2614408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CBE7A89-CAF4-DD43-AD4E-45623DA75C5B}"/>
              </a:ext>
            </a:extLst>
          </p:cNvPr>
          <p:cNvCxnSpPr>
            <a:cxnSpLocks/>
          </p:cNvCxnSpPr>
          <p:nvPr/>
        </p:nvCxnSpPr>
        <p:spPr>
          <a:xfrm>
            <a:off x="4702567" y="4399412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9FC9696-6E9A-7544-B100-7EDD103FEA0D}"/>
              </a:ext>
            </a:extLst>
          </p:cNvPr>
          <p:cNvSpPr/>
          <p:nvPr/>
        </p:nvSpPr>
        <p:spPr>
          <a:xfrm>
            <a:off x="4931090" y="382246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EFF2002-C72A-9B4E-9B10-2B35FE27D0A9}"/>
              </a:ext>
            </a:extLst>
          </p:cNvPr>
          <p:cNvSpPr/>
          <p:nvPr/>
        </p:nvSpPr>
        <p:spPr>
          <a:xfrm>
            <a:off x="5113970" y="41109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B2BEC68-CCDA-E647-91E1-AF7A511A0318}"/>
              </a:ext>
            </a:extLst>
          </p:cNvPr>
          <p:cNvSpPr/>
          <p:nvPr/>
        </p:nvSpPr>
        <p:spPr>
          <a:xfrm>
            <a:off x="5296850" y="385976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35F7340-B62A-BA4E-AFAD-FA424CED1562}"/>
              </a:ext>
            </a:extLst>
          </p:cNvPr>
          <p:cNvSpPr/>
          <p:nvPr/>
        </p:nvSpPr>
        <p:spPr>
          <a:xfrm>
            <a:off x="5449250" y="401216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DB4F2A4-A30C-8245-AF8F-279DAC9D9B33}"/>
              </a:ext>
            </a:extLst>
          </p:cNvPr>
          <p:cNvSpPr/>
          <p:nvPr/>
        </p:nvSpPr>
        <p:spPr>
          <a:xfrm>
            <a:off x="5350623" y="282083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79D268A-1AFC-3E47-92DB-AEEB43878622}"/>
              </a:ext>
            </a:extLst>
          </p:cNvPr>
          <p:cNvSpPr/>
          <p:nvPr/>
        </p:nvSpPr>
        <p:spPr>
          <a:xfrm>
            <a:off x="5736870" y="28806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AF5C287-3A6F-6B4B-8469-4A61632AE26C}"/>
              </a:ext>
            </a:extLst>
          </p:cNvPr>
          <p:cNvSpPr/>
          <p:nvPr/>
        </p:nvSpPr>
        <p:spPr>
          <a:xfrm>
            <a:off x="5442063" y="31093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112AFEF-0634-2642-A4A8-1DC1B7128606}"/>
              </a:ext>
            </a:extLst>
          </p:cNvPr>
          <p:cNvSpPr/>
          <p:nvPr/>
        </p:nvSpPr>
        <p:spPr>
          <a:xfrm>
            <a:off x="5616949" y="261336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72F986E-C900-634B-816D-F90608D78B2C}"/>
              </a:ext>
            </a:extLst>
          </p:cNvPr>
          <p:cNvSpPr/>
          <p:nvPr/>
        </p:nvSpPr>
        <p:spPr>
          <a:xfrm>
            <a:off x="6258864" y="279624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4356C40-4CE2-5247-B2E9-AFBCFC6380BE}"/>
              </a:ext>
            </a:extLst>
          </p:cNvPr>
          <p:cNvSpPr/>
          <p:nvPr/>
        </p:nvSpPr>
        <p:spPr>
          <a:xfrm>
            <a:off x="6812136" y="41164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5EEF8C9-143E-F54C-8271-2A03D9BECFBD}"/>
              </a:ext>
            </a:extLst>
          </p:cNvPr>
          <p:cNvSpPr/>
          <p:nvPr/>
        </p:nvSpPr>
        <p:spPr>
          <a:xfrm>
            <a:off x="6861567" y="345536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F2C602F-910D-2947-850F-CA4885585F57}"/>
              </a:ext>
            </a:extLst>
          </p:cNvPr>
          <p:cNvSpPr/>
          <p:nvPr/>
        </p:nvSpPr>
        <p:spPr>
          <a:xfrm>
            <a:off x="6260554" y="367688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6952748-F226-3B40-B89F-9130F69467A3}"/>
              </a:ext>
            </a:extLst>
          </p:cNvPr>
          <p:cNvSpPr/>
          <p:nvPr/>
        </p:nvSpPr>
        <p:spPr>
          <a:xfrm>
            <a:off x="6946276" y="373102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409939C-1597-0C45-8A8A-A78527003B44}"/>
              </a:ext>
            </a:extLst>
          </p:cNvPr>
          <p:cNvSpPr/>
          <p:nvPr/>
        </p:nvSpPr>
        <p:spPr>
          <a:xfrm>
            <a:off x="6639968" y="392806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7DEB01E-7D77-ED40-8F34-F230CC2CDA22}"/>
              </a:ext>
            </a:extLst>
          </p:cNvPr>
          <p:cNvSpPr/>
          <p:nvPr/>
        </p:nvSpPr>
        <p:spPr>
          <a:xfrm>
            <a:off x="7037716" y="412375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A468A2F-D496-C840-A928-36B3D67F82FF}"/>
              </a:ext>
            </a:extLst>
          </p:cNvPr>
          <p:cNvCxnSpPr>
            <a:cxnSpLocks/>
          </p:cNvCxnSpPr>
          <p:nvPr/>
        </p:nvCxnSpPr>
        <p:spPr>
          <a:xfrm flipV="1">
            <a:off x="403898" y="2518025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E838541-C5A8-1A45-BC07-7752CCE15D81}"/>
              </a:ext>
            </a:extLst>
          </p:cNvPr>
          <p:cNvCxnSpPr>
            <a:cxnSpLocks/>
          </p:cNvCxnSpPr>
          <p:nvPr/>
        </p:nvCxnSpPr>
        <p:spPr>
          <a:xfrm>
            <a:off x="403898" y="4303029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BB48821A-9D38-824A-BAC8-4550DF493605}"/>
              </a:ext>
            </a:extLst>
          </p:cNvPr>
          <p:cNvSpPr/>
          <p:nvPr/>
        </p:nvSpPr>
        <p:spPr>
          <a:xfrm>
            <a:off x="363367" y="123932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F2DD22D-75E2-5844-8428-2BF3D820C6BA}"/>
              </a:ext>
            </a:extLst>
          </p:cNvPr>
          <p:cNvSpPr/>
          <p:nvPr/>
        </p:nvSpPr>
        <p:spPr>
          <a:xfrm>
            <a:off x="359955" y="160950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9BE3FAF-14A4-2B43-8946-01156C8A4840}"/>
              </a:ext>
            </a:extLst>
          </p:cNvPr>
          <p:cNvSpPr/>
          <p:nvPr/>
        </p:nvSpPr>
        <p:spPr>
          <a:xfrm>
            <a:off x="357456" y="200738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C5AC37-0A4B-5348-932E-FD4CCAEAFBAE}"/>
              </a:ext>
            </a:extLst>
          </p:cNvPr>
          <p:cNvSpPr txBox="1"/>
          <p:nvPr/>
        </p:nvSpPr>
        <p:spPr>
          <a:xfrm>
            <a:off x="182994" y="1107663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DE43CF1-73F7-9240-B988-BB29CA15B93F}"/>
              </a:ext>
            </a:extLst>
          </p:cNvPr>
          <p:cNvSpPr txBox="1"/>
          <p:nvPr/>
        </p:nvSpPr>
        <p:spPr>
          <a:xfrm>
            <a:off x="175000" y="1484558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405DD3E-D223-194B-98CD-336DB10DCF3D}"/>
              </a:ext>
            </a:extLst>
          </p:cNvPr>
          <p:cNvSpPr txBox="1"/>
          <p:nvPr/>
        </p:nvSpPr>
        <p:spPr>
          <a:xfrm>
            <a:off x="175504" y="1909714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74AF4B3-69E4-3245-88F1-FACB7BCE42AA}"/>
              </a:ext>
            </a:extLst>
          </p:cNvPr>
          <p:cNvSpPr/>
          <p:nvPr/>
        </p:nvSpPr>
        <p:spPr>
          <a:xfrm>
            <a:off x="1581081" y="390609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EBA629F-F2A7-5942-8254-A9DE42B34A3F}"/>
              </a:ext>
            </a:extLst>
          </p:cNvPr>
          <p:cNvSpPr/>
          <p:nvPr/>
        </p:nvSpPr>
        <p:spPr>
          <a:xfrm>
            <a:off x="1898531" y="347072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66704DC-C990-F145-A2C7-AFFC024D45C4}"/>
              </a:ext>
            </a:extLst>
          </p:cNvPr>
          <p:cNvSpPr/>
          <p:nvPr/>
        </p:nvSpPr>
        <p:spPr>
          <a:xfrm>
            <a:off x="1116208" y="28385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AC22226-8FF9-0143-8B00-D548AAAE583E}"/>
              </a:ext>
            </a:extLst>
          </p:cNvPr>
          <p:cNvSpPr/>
          <p:nvPr/>
        </p:nvSpPr>
        <p:spPr>
          <a:xfrm>
            <a:off x="848769" y="312000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99DBCE5-74B3-CB49-92F4-84A19E4AFF44}"/>
              </a:ext>
            </a:extLst>
          </p:cNvPr>
          <p:cNvSpPr/>
          <p:nvPr/>
        </p:nvSpPr>
        <p:spPr>
          <a:xfrm>
            <a:off x="2890409" y="307355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EEBB2B4-6306-2F49-BC76-60DE2FDECB16}"/>
              </a:ext>
            </a:extLst>
          </p:cNvPr>
          <p:cNvSpPr/>
          <p:nvPr/>
        </p:nvSpPr>
        <p:spPr>
          <a:xfrm>
            <a:off x="2921754" y="27126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B11E185-1D00-A64A-9AF9-173370910556}"/>
              </a:ext>
            </a:extLst>
          </p:cNvPr>
          <p:cNvSpPr/>
          <p:nvPr/>
        </p:nvSpPr>
        <p:spPr>
          <a:xfrm>
            <a:off x="2660927" y="285874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297CB3F-DE9C-E24E-BED6-00BF1A5EBE39}"/>
              </a:ext>
            </a:extLst>
          </p:cNvPr>
          <p:cNvSpPr/>
          <p:nvPr/>
        </p:nvSpPr>
        <p:spPr>
          <a:xfrm>
            <a:off x="5854547" y="322516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D7CF501-9C5F-8C46-9583-F257D70EB2C6}"/>
              </a:ext>
            </a:extLst>
          </p:cNvPr>
          <p:cNvSpPr/>
          <p:nvPr/>
        </p:nvSpPr>
        <p:spPr>
          <a:xfrm>
            <a:off x="6175591" y="304964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5F73BE2-8632-D446-BE98-9BFC463C3F64}"/>
              </a:ext>
            </a:extLst>
          </p:cNvPr>
          <p:cNvSpPr/>
          <p:nvPr/>
        </p:nvSpPr>
        <p:spPr>
          <a:xfrm>
            <a:off x="5919750" y="250419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BDE1DDA-3064-E247-87FA-009846ED8A7A}"/>
              </a:ext>
            </a:extLst>
          </p:cNvPr>
          <p:cNvSpPr/>
          <p:nvPr/>
        </p:nvSpPr>
        <p:spPr>
          <a:xfrm>
            <a:off x="4836344" y="41218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51B3A81-9E4A-E94C-861E-8173C726FBEA}"/>
              </a:ext>
            </a:extLst>
          </p:cNvPr>
          <p:cNvSpPr/>
          <p:nvPr/>
        </p:nvSpPr>
        <p:spPr>
          <a:xfrm>
            <a:off x="5333509" y="35786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EDDDD6B-63AA-8944-9CC4-C34F19E3BE12}"/>
              </a:ext>
            </a:extLst>
          </p:cNvPr>
          <p:cNvSpPr/>
          <p:nvPr/>
        </p:nvSpPr>
        <p:spPr>
          <a:xfrm>
            <a:off x="5651898" y="41472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C7634DB-A802-804C-B268-C3693A9DFD69}"/>
              </a:ext>
            </a:extLst>
          </p:cNvPr>
          <p:cNvSpPr/>
          <p:nvPr/>
        </p:nvSpPr>
        <p:spPr>
          <a:xfrm>
            <a:off x="5033404" y="359783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FD6B8F1-80AC-9E49-99B0-D2E3DDB56033}"/>
              </a:ext>
            </a:extLst>
          </p:cNvPr>
          <p:cNvSpPr/>
          <p:nvPr/>
        </p:nvSpPr>
        <p:spPr>
          <a:xfrm>
            <a:off x="6548528" y="344837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3D7065F-4F82-FD4A-8E70-697A20A1D988}"/>
              </a:ext>
            </a:extLst>
          </p:cNvPr>
          <p:cNvSpPr/>
          <p:nvPr/>
        </p:nvSpPr>
        <p:spPr>
          <a:xfrm>
            <a:off x="6596821" y="369182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67FA25B-6CB4-AE46-98C0-C51B210AE49D}"/>
              </a:ext>
            </a:extLst>
          </p:cNvPr>
          <p:cNvSpPr/>
          <p:nvPr/>
        </p:nvSpPr>
        <p:spPr>
          <a:xfrm>
            <a:off x="6296531" y="39985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F36D8DF-BBDD-C64F-90AC-CC787F96B09B}"/>
              </a:ext>
            </a:extLst>
          </p:cNvPr>
          <p:cNvSpPr/>
          <p:nvPr/>
        </p:nvSpPr>
        <p:spPr>
          <a:xfrm>
            <a:off x="6547037" y="414722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DD417A9-59E2-DE4A-86D6-61D09954A098}"/>
              </a:ext>
            </a:extLst>
          </p:cNvPr>
          <p:cNvSpPr/>
          <p:nvPr/>
        </p:nvSpPr>
        <p:spPr>
          <a:xfrm>
            <a:off x="1565535" y="4382435"/>
            <a:ext cx="471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4099A99-8A1B-F34B-A75D-2E23A0DA2960}"/>
              </a:ext>
            </a:extLst>
          </p:cNvPr>
          <p:cNvSpPr/>
          <p:nvPr/>
        </p:nvSpPr>
        <p:spPr>
          <a:xfrm>
            <a:off x="5818515" y="4401286"/>
            <a:ext cx="484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563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1949FA3-5957-D14F-8972-865536DFFEAF}"/>
              </a:ext>
            </a:extLst>
          </p:cNvPr>
          <p:cNvSpPr/>
          <p:nvPr/>
        </p:nvSpPr>
        <p:spPr>
          <a:xfrm>
            <a:off x="560079" y="365360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6D03BB-EF74-9846-A514-CA32AE500DF5}"/>
              </a:ext>
            </a:extLst>
          </p:cNvPr>
          <p:cNvSpPr/>
          <p:nvPr/>
        </p:nvSpPr>
        <p:spPr>
          <a:xfrm>
            <a:off x="742959" y="39420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9D31ED-C2B1-6142-9929-D1E45B2429AE}"/>
              </a:ext>
            </a:extLst>
          </p:cNvPr>
          <p:cNvSpPr/>
          <p:nvPr/>
        </p:nvSpPr>
        <p:spPr>
          <a:xfrm>
            <a:off x="925839" y="36908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9AAB11-8868-584F-A6D6-CC661E1A89BF}"/>
              </a:ext>
            </a:extLst>
          </p:cNvPr>
          <p:cNvSpPr/>
          <p:nvPr/>
        </p:nvSpPr>
        <p:spPr>
          <a:xfrm>
            <a:off x="1078239" y="38432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B51839-B44C-DC44-9FA6-3A095C28BE5B}"/>
              </a:ext>
            </a:extLst>
          </p:cNvPr>
          <p:cNvSpPr/>
          <p:nvPr/>
        </p:nvSpPr>
        <p:spPr>
          <a:xfrm>
            <a:off x="2731499" y="364065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E2D3FA-BBF8-5441-8C78-17C4F0873BA5}"/>
              </a:ext>
            </a:extLst>
          </p:cNvPr>
          <p:cNvSpPr/>
          <p:nvPr/>
        </p:nvSpPr>
        <p:spPr>
          <a:xfrm>
            <a:off x="2972054" y="373209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0ED13B-D20A-5D4A-8BEF-69CB36B27374}"/>
              </a:ext>
            </a:extLst>
          </p:cNvPr>
          <p:cNvSpPr/>
          <p:nvPr/>
        </p:nvSpPr>
        <p:spPr>
          <a:xfrm>
            <a:off x="2569487" y="327489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815BB5-34B7-614C-BC7A-C979235BBD48}"/>
              </a:ext>
            </a:extLst>
          </p:cNvPr>
          <p:cNvSpPr/>
          <p:nvPr/>
        </p:nvSpPr>
        <p:spPr>
          <a:xfrm>
            <a:off x="2849032" y="339826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FB2DF3-2988-F44B-B33F-2BCB31FB6E96}"/>
              </a:ext>
            </a:extLst>
          </p:cNvPr>
          <p:cNvSpPr/>
          <p:nvPr/>
        </p:nvSpPr>
        <p:spPr>
          <a:xfrm>
            <a:off x="3159535" y="348970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CAF0C9-5B0D-C945-BFA6-E623BD0DD0A9}"/>
              </a:ext>
            </a:extLst>
          </p:cNvPr>
          <p:cNvSpPr/>
          <p:nvPr/>
        </p:nvSpPr>
        <p:spPr>
          <a:xfrm>
            <a:off x="1722835" y="320011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BACA09-989F-2145-8A09-C02787CCDD58}"/>
              </a:ext>
            </a:extLst>
          </p:cNvPr>
          <p:cNvSpPr/>
          <p:nvPr/>
        </p:nvSpPr>
        <p:spPr>
          <a:xfrm>
            <a:off x="1379398" y="315065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A0F402-F66B-6E47-A2B5-CF55B8A2DFF1}"/>
              </a:ext>
            </a:extLst>
          </p:cNvPr>
          <p:cNvSpPr/>
          <p:nvPr/>
        </p:nvSpPr>
        <p:spPr>
          <a:xfrm>
            <a:off x="1526301" y="352699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F54F87-44AB-3641-B607-312089D44D3F}"/>
              </a:ext>
            </a:extLst>
          </p:cNvPr>
          <p:cNvSpPr/>
          <p:nvPr/>
        </p:nvSpPr>
        <p:spPr>
          <a:xfrm>
            <a:off x="2212023" y="358114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9A93B5-030A-6843-8673-84FAC57A476C}"/>
              </a:ext>
            </a:extLst>
          </p:cNvPr>
          <p:cNvSpPr/>
          <p:nvPr/>
        </p:nvSpPr>
        <p:spPr>
          <a:xfrm>
            <a:off x="1905715" y="377817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545AA9-A0F6-3C4F-8444-BF0916A84655}"/>
              </a:ext>
            </a:extLst>
          </p:cNvPr>
          <p:cNvSpPr/>
          <p:nvPr/>
        </p:nvSpPr>
        <p:spPr>
          <a:xfrm>
            <a:off x="2303463" y="3973866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D50D9CC-E085-F741-B77B-4C40453A9532}"/>
              </a:ext>
            </a:extLst>
          </p:cNvPr>
          <p:cNvCxnSpPr>
            <a:cxnSpLocks/>
          </p:cNvCxnSpPr>
          <p:nvPr/>
        </p:nvCxnSpPr>
        <p:spPr>
          <a:xfrm flipV="1">
            <a:off x="4702567" y="2614408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CBE7A89-CAF4-DD43-AD4E-45623DA75C5B}"/>
              </a:ext>
            </a:extLst>
          </p:cNvPr>
          <p:cNvCxnSpPr>
            <a:cxnSpLocks/>
          </p:cNvCxnSpPr>
          <p:nvPr/>
        </p:nvCxnSpPr>
        <p:spPr>
          <a:xfrm>
            <a:off x="4702567" y="4399412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9FC9696-6E9A-7544-B100-7EDD103FEA0D}"/>
              </a:ext>
            </a:extLst>
          </p:cNvPr>
          <p:cNvSpPr/>
          <p:nvPr/>
        </p:nvSpPr>
        <p:spPr>
          <a:xfrm>
            <a:off x="4931090" y="382246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EFF2002-C72A-9B4E-9B10-2B35FE27D0A9}"/>
              </a:ext>
            </a:extLst>
          </p:cNvPr>
          <p:cNvSpPr/>
          <p:nvPr/>
        </p:nvSpPr>
        <p:spPr>
          <a:xfrm>
            <a:off x="5113970" y="41109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B2BEC68-CCDA-E647-91E1-AF7A511A0318}"/>
              </a:ext>
            </a:extLst>
          </p:cNvPr>
          <p:cNvSpPr/>
          <p:nvPr/>
        </p:nvSpPr>
        <p:spPr>
          <a:xfrm>
            <a:off x="5296850" y="385976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35F7340-B62A-BA4E-AFAD-FA424CED1562}"/>
              </a:ext>
            </a:extLst>
          </p:cNvPr>
          <p:cNvSpPr/>
          <p:nvPr/>
        </p:nvSpPr>
        <p:spPr>
          <a:xfrm>
            <a:off x="5449250" y="401216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DB4F2A4-A30C-8245-AF8F-279DAC9D9B33}"/>
              </a:ext>
            </a:extLst>
          </p:cNvPr>
          <p:cNvSpPr/>
          <p:nvPr/>
        </p:nvSpPr>
        <p:spPr>
          <a:xfrm>
            <a:off x="5350623" y="282083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79D268A-1AFC-3E47-92DB-AEEB43878622}"/>
              </a:ext>
            </a:extLst>
          </p:cNvPr>
          <p:cNvSpPr/>
          <p:nvPr/>
        </p:nvSpPr>
        <p:spPr>
          <a:xfrm>
            <a:off x="5736870" y="28806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AF5C287-3A6F-6B4B-8469-4A61632AE26C}"/>
              </a:ext>
            </a:extLst>
          </p:cNvPr>
          <p:cNvSpPr/>
          <p:nvPr/>
        </p:nvSpPr>
        <p:spPr>
          <a:xfrm>
            <a:off x="5442063" y="31093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112AFEF-0634-2642-A4A8-1DC1B7128606}"/>
              </a:ext>
            </a:extLst>
          </p:cNvPr>
          <p:cNvSpPr/>
          <p:nvPr/>
        </p:nvSpPr>
        <p:spPr>
          <a:xfrm>
            <a:off x="5616949" y="261336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72F986E-C900-634B-816D-F90608D78B2C}"/>
              </a:ext>
            </a:extLst>
          </p:cNvPr>
          <p:cNvSpPr/>
          <p:nvPr/>
        </p:nvSpPr>
        <p:spPr>
          <a:xfrm>
            <a:off x="6258864" y="279624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4356C40-4CE2-5247-B2E9-AFBCFC6380BE}"/>
              </a:ext>
            </a:extLst>
          </p:cNvPr>
          <p:cNvSpPr/>
          <p:nvPr/>
        </p:nvSpPr>
        <p:spPr>
          <a:xfrm>
            <a:off x="6812136" y="41164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5EEF8C9-143E-F54C-8271-2A03D9BECFBD}"/>
              </a:ext>
            </a:extLst>
          </p:cNvPr>
          <p:cNvSpPr/>
          <p:nvPr/>
        </p:nvSpPr>
        <p:spPr>
          <a:xfrm>
            <a:off x="6861567" y="345536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F2C602F-910D-2947-850F-CA4885585F57}"/>
              </a:ext>
            </a:extLst>
          </p:cNvPr>
          <p:cNvSpPr/>
          <p:nvPr/>
        </p:nvSpPr>
        <p:spPr>
          <a:xfrm>
            <a:off x="6260554" y="367688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6952748-F226-3B40-B89F-9130F69467A3}"/>
              </a:ext>
            </a:extLst>
          </p:cNvPr>
          <p:cNvSpPr/>
          <p:nvPr/>
        </p:nvSpPr>
        <p:spPr>
          <a:xfrm>
            <a:off x="6946276" y="373102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409939C-1597-0C45-8A8A-A78527003B44}"/>
              </a:ext>
            </a:extLst>
          </p:cNvPr>
          <p:cNvSpPr/>
          <p:nvPr/>
        </p:nvSpPr>
        <p:spPr>
          <a:xfrm>
            <a:off x="6639968" y="392806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7DEB01E-7D77-ED40-8F34-F230CC2CDA22}"/>
              </a:ext>
            </a:extLst>
          </p:cNvPr>
          <p:cNvSpPr/>
          <p:nvPr/>
        </p:nvSpPr>
        <p:spPr>
          <a:xfrm>
            <a:off x="7037716" y="412375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A468A2F-D496-C840-A928-36B3D67F82FF}"/>
              </a:ext>
            </a:extLst>
          </p:cNvPr>
          <p:cNvCxnSpPr>
            <a:cxnSpLocks/>
          </p:cNvCxnSpPr>
          <p:nvPr/>
        </p:nvCxnSpPr>
        <p:spPr>
          <a:xfrm flipV="1">
            <a:off x="403898" y="2518025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E838541-C5A8-1A45-BC07-7752CCE15D81}"/>
              </a:ext>
            </a:extLst>
          </p:cNvPr>
          <p:cNvCxnSpPr>
            <a:cxnSpLocks/>
          </p:cNvCxnSpPr>
          <p:nvPr/>
        </p:nvCxnSpPr>
        <p:spPr>
          <a:xfrm>
            <a:off x="403898" y="4303029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374AF4B3-69E4-3245-88F1-FACB7BCE42AA}"/>
              </a:ext>
            </a:extLst>
          </p:cNvPr>
          <p:cNvSpPr/>
          <p:nvPr/>
        </p:nvSpPr>
        <p:spPr>
          <a:xfrm>
            <a:off x="1581081" y="390609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EBA629F-F2A7-5942-8254-A9DE42B34A3F}"/>
              </a:ext>
            </a:extLst>
          </p:cNvPr>
          <p:cNvSpPr/>
          <p:nvPr/>
        </p:nvSpPr>
        <p:spPr>
          <a:xfrm>
            <a:off x="1898531" y="347072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66704DC-C990-F145-A2C7-AFFC024D45C4}"/>
              </a:ext>
            </a:extLst>
          </p:cNvPr>
          <p:cNvSpPr/>
          <p:nvPr/>
        </p:nvSpPr>
        <p:spPr>
          <a:xfrm>
            <a:off x="1116208" y="28385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AC22226-8FF9-0143-8B00-D548AAAE583E}"/>
              </a:ext>
            </a:extLst>
          </p:cNvPr>
          <p:cNvSpPr/>
          <p:nvPr/>
        </p:nvSpPr>
        <p:spPr>
          <a:xfrm>
            <a:off x="848769" y="312000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99DBCE5-74B3-CB49-92F4-84A19E4AFF44}"/>
              </a:ext>
            </a:extLst>
          </p:cNvPr>
          <p:cNvSpPr/>
          <p:nvPr/>
        </p:nvSpPr>
        <p:spPr>
          <a:xfrm>
            <a:off x="2890409" y="307355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EEBB2B4-6306-2F49-BC76-60DE2FDECB16}"/>
              </a:ext>
            </a:extLst>
          </p:cNvPr>
          <p:cNvSpPr/>
          <p:nvPr/>
        </p:nvSpPr>
        <p:spPr>
          <a:xfrm>
            <a:off x="2921754" y="27126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B11E185-1D00-A64A-9AF9-173370910556}"/>
              </a:ext>
            </a:extLst>
          </p:cNvPr>
          <p:cNvSpPr/>
          <p:nvPr/>
        </p:nvSpPr>
        <p:spPr>
          <a:xfrm>
            <a:off x="2660927" y="285874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297CB3F-DE9C-E24E-BED6-00BF1A5EBE39}"/>
              </a:ext>
            </a:extLst>
          </p:cNvPr>
          <p:cNvSpPr/>
          <p:nvPr/>
        </p:nvSpPr>
        <p:spPr>
          <a:xfrm>
            <a:off x="5854547" y="322516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D7CF501-9C5F-8C46-9583-F257D70EB2C6}"/>
              </a:ext>
            </a:extLst>
          </p:cNvPr>
          <p:cNvSpPr/>
          <p:nvPr/>
        </p:nvSpPr>
        <p:spPr>
          <a:xfrm>
            <a:off x="6175591" y="304964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5F73BE2-8632-D446-BE98-9BFC463C3F64}"/>
              </a:ext>
            </a:extLst>
          </p:cNvPr>
          <p:cNvSpPr/>
          <p:nvPr/>
        </p:nvSpPr>
        <p:spPr>
          <a:xfrm>
            <a:off x="5919750" y="250419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BDE1DDA-3064-E247-87FA-009846ED8A7A}"/>
              </a:ext>
            </a:extLst>
          </p:cNvPr>
          <p:cNvSpPr/>
          <p:nvPr/>
        </p:nvSpPr>
        <p:spPr>
          <a:xfrm>
            <a:off x="4836344" y="41218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51B3A81-9E4A-E94C-861E-8173C726FBEA}"/>
              </a:ext>
            </a:extLst>
          </p:cNvPr>
          <p:cNvSpPr/>
          <p:nvPr/>
        </p:nvSpPr>
        <p:spPr>
          <a:xfrm>
            <a:off x="5333509" y="35786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EDDDD6B-63AA-8944-9CC4-C34F19E3BE12}"/>
              </a:ext>
            </a:extLst>
          </p:cNvPr>
          <p:cNvSpPr/>
          <p:nvPr/>
        </p:nvSpPr>
        <p:spPr>
          <a:xfrm>
            <a:off x="5651898" y="41472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C7634DB-A802-804C-B268-C3693A9DFD69}"/>
              </a:ext>
            </a:extLst>
          </p:cNvPr>
          <p:cNvSpPr/>
          <p:nvPr/>
        </p:nvSpPr>
        <p:spPr>
          <a:xfrm>
            <a:off x="5033404" y="359783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FD6B8F1-80AC-9E49-99B0-D2E3DDB56033}"/>
              </a:ext>
            </a:extLst>
          </p:cNvPr>
          <p:cNvSpPr/>
          <p:nvPr/>
        </p:nvSpPr>
        <p:spPr>
          <a:xfrm>
            <a:off x="6548528" y="344837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3D7065F-4F82-FD4A-8E70-697A20A1D988}"/>
              </a:ext>
            </a:extLst>
          </p:cNvPr>
          <p:cNvSpPr/>
          <p:nvPr/>
        </p:nvSpPr>
        <p:spPr>
          <a:xfrm>
            <a:off x="6596821" y="369182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67FA25B-6CB4-AE46-98C0-C51B210AE49D}"/>
              </a:ext>
            </a:extLst>
          </p:cNvPr>
          <p:cNvSpPr/>
          <p:nvPr/>
        </p:nvSpPr>
        <p:spPr>
          <a:xfrm>
            <a:off x="6296531" y="39985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F36D8DF-BBDD-C64F-90AC-CC787F96B09B}"/>
              </a:ext>
            </a:extLst>
          </p:cNvPr>
          <p:cNvSpPr/>
          <p:nvPr/>
        </p:nvSpPr>
        <p:spPr>
          <a:xfrm>
            <a:off x="6547037" y="414722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4099A99-8A1B-F34B-A75D-2E23A0DA2960}"/>
              </a:ext>
            </a:extLst>
          </p:cNvPr>
          <p:cNvSpPr/>
          <p:nvPr/>
        </p:nvSpPr>
        <p:spPr>
          <a:xfrm>
            <a:off x="5818515" y="4401286"/>
            <a:ext cx="484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4EDB0E6-EA0C-654F-9F48-8C842898347A}"/>
              </a:ext>
            </a:extLst>
          </p:cNvPr>
          <p:cNvCxnSpPr>
            <a:cxnSpLocks/>
          </p:cNvCxnSpPr>
          <p:nvPr/>
        </p:nvCxnSpPr>
        <p:spPr>
          <a:xfrm>
            <a:off x="2401106" y="2072761"/>
            <a:ext cx="260082" cy="3410828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B2D1AE7-13F6-C744-AD19-8DDA6B66C60E}"/>
              </a:ext>
            </a:extLst>
          </p:cNvPr>
          <p:cNvCxnSpPr>
            <a:cxnSpLocks/>
          </p:cNvCxnSpPr>
          <p:nvPr/>
        </p:nvCxnSpPr>
        <p:spPr>
          <a:xfrm>
            <a:off x="1292476" y="2135197"/>
            <a:ext cx="190030" cy="3402567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B9A9878-B7F5-F047-83F8-FB844DFE631D}"/>
              </a:ext>
            </a:extLst>
          </p:cNvPr>
          <p:cNvSpPr/>
          <p:nvPr/>
        </p:nvSpPr>
        <p:spPr>
          <a:xfrm>
            <a:off x="644682" y="1765834"/>
            <a:ext cx="317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3A67F91-A5D7-BF43-932F-0741A9744AE5}"/>
              </a:ext>
            </a:extLst>
          </p:cNvPr>
          <p:cNvSpPr/>
          <p:nvPr/>
        </p:nvSpPr>
        <p:spPr>
          <a:xfrm>
            <a:off x="1717372" y="1775874"/>
            <a:ext cx="3369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7DEBDB2-FF01-9444-AD6F-EAE4DD41EEC6}"/>
              </a:ext>
            </a:extLst>
          </p:cNvPr>
          <p:cNvSpPr/>
          <p:nvPr/>
        </p:nvSpPr>
        <p:spPr>
          <a:xfrm>
            <a:off x="2738998" y="1765833"/>
            <a:ext cx="338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EE607E8-F7E3-6542-B2B5-D1F7FE8BDE1D}"/>
              </a:ext>
            </a:extLst>
          </p:cNvPr>
          <p:cNvSpPr/>
          <p:nvPr/>
        </p:nvSpPr>
        <p:spPr>
          <a:xfrm>
            <a:off x="643055" y="2277455"/>
            <a:ext cx="338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20523B1-42C1-7642-8723-E372DA84D4CA}"/>
              </a:ext>
            </a:extLst>
          </p:cNvPr>
          <p:cNvSpPr/>
          <p:nvPr/>
        </p:nvSpPr>
        <p:spPr>
          <a:xfrm>
            <a:off x="1742119" y="2294347"/>
            <a:ext cx="3369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C100FF7-9C06-FB45-B8D9-FDE47D4769F0}"/>
              </a:ext>
            </a:extLst>
          </p:cNvPr>
          <p:cNvSpPr/>
          <p:nvPr/>
        </p:nvSpPr>
        <p:spPr>
          <a:xfrm>
            <a:off x="2787246" y="2250943"/>
            <a:ext cx="317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2F08AC-3D6F-734C-935C-88CC9ACB805E}"/>
              </a:ext>
            </a:extLst>
          </p:cNvPr>
          <p:cNvSpPr/>
          <p:nvPr/>
        </p:nvSpPr>
        <p:spPr>
          <a:xfrm>
            <a:off x="81235" y="2022496"/>
            <a:ext cx="4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or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5E62A65-B53A-3644-8C07-10801CA35C91}"/>
              </a:ext>
            </a:extLst>
          </p:cNvPr>
          <p:cNvCxnSpPr>
            <a:cxnSpLocks/>
            <a:endCxn id="119" idx="0"/>
          </p:cNvCxnSpPr>
          <p:nvPr/>
        </p:nvCxnSpPr>
        <p:spPr>
          <a:xfrm flipV="1">
            <a:off x="4137285" y="3347796"/>
            <a:ext cx="3923707" cy="19901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6F13AA5-3F48-9E4E-9848-CA76B9EB6E53}"/>
              </a:ext>
            </a:extLst>
          </p:cNvPr>
          <p:cNvCxnSpPr>
            <a:cxnSpLocks/>
          </p:cNvCxnSpPr>
          <p:nvPr/>
        </p:nvCxnSpPr>
        <p:spPr>
          <a:xfrm flipV="1">
            <a:off x="4298568" y="3823536"/>
            <a:ext cx="4545629" cy="293985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72CCB6C-A690-664F-8358-BFC74F3A230A}"/>
              </a:ext>
            </a:extLst>
          </p:cNvPr>
          <p:cNvSpPr/>
          <p:nvPr/>
        </p:nvSpPr>
        <p:spPr>
          <a:xfrm>
            <a:off x="7214555" y="2590004"/>
            <a:ext cx="317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E127331-C4BA-8D48-8B6A-C2E7EDFEE683}"/>
              </a:ext>
            </a:extLst>
          </p:cNvPr>
          <p:cNvSpPr/>
          <p:nvPr/>
        </p:nvSpPr>
        <p:spPr>
          <a:xfrm>
            <a:off x="7295731" y="3413042"/>
            <a:ext cx="3369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98C5D42-D059-5440-BA68-1B2A2AA732B8}"/>
              </a:ext>
            </a:extLst>
          </p:cNvPr>
          <p:cNvSpPr/>
          <p:nvPr/>
        </p:nvSpPr>
        <p:spPr>
          <a:xfrm>
            <a:off x="7359117" y="4033310"/>
            <a:ext cx="338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3FB18B8-72EC-AE4B-8968-B1FF9E0F9F45}"/>
              </a:ext>
            </a:extLst>
          </p:cNvPr>
          <p:cNvSpPr/>
          <p:nvPr/>
        </p:nvSpPr>
        <p:spPr>
          <a:xfrm>
            <a:off x="7819580" y="3347796"/>
            <a:ext cx="4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or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B5E59A2-8E7E-8A44-A32E-9188C0DC6D82}"/>
              </a:ext>
            </a:extLst>
          </p:cNvPr>
          <p:cNvSpPr/>
          <p:nvPr/>
        </p:nvSpPr>
        <p:spPr>
          <a:xfrm>
            <a:off x="8197130" y="2599338"/>
            <a:ext cx="338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D3E20F-4EAC-304A-86AF-78ACF900F777}"/>
              </a:ext>
            </a:extLst>
          </p:cNvPr>
          <p:cNvSpPr/>
          <p:nvPr/>
        </p:nvSpPr>
        <p:spPr>
          <a:xfrm>
            <a:off x="8288726" y="3422376"/>
            <a:ext cx="3369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986AFFC-81AD-0A4F-80B6-B46E965944F4}"/>
              </a:ext>
            </a:extLst>
          </p:cNvPr>
          <p:cNvSpPr/>
          <p:nvPr/>
        </p:nvSpPr>
        <p:spPr>
          <a:xfrm>
            <a:off x="8362531" y="4042644"/>
            <a:ext cx="317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31561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DCB29B4-490E-9340-8138-F775DEFEE01C}"/>
              </a:ext>
            </a:extLst>
          </p:cNvPr>
          <p:cNvCxnSpPr>
            <a:cxnSpLocks/>
          </p:cNvCxnSpPr>
          <p:nvPr/>
        </p:nvCxnSpPr>
        <p:spPr>
          <a:xfrm flipV="1">
            <a:off x="3399097" y="1266100"/>
            <a:ext cx="0" cy="312601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8328A2-793E-9740-9267-67D8E20EDE88}"/>
              </a:ext>
            </a:extLst>
          </p:cNvPr>
          <p:cNvCxnSpPr>
            <a:cxnSpLocks/>
          </p:cNvCxnSpPr>
          <p:nvPr/>
        </p:nvCxnSpPr>
        <p:spPr>
          <a:xfrm>
            <a:off x="1348442" y="2772433"/>
            <a:ext cx="417093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D24F82D-1661-C94C-A2BF-9A1547B321CD}"/>
              </a:ext>
            </a:extLst>
          </p:cNvPr>
          <p:cNvSpPr/>
          <p:nvPr/>
        </p:nvSpPr>
        <p:spPr>
          <a:xfrm>
            <a:off x="3150507" y="268099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BBAB81-D2D5-954C-8E06-153D967828AE}"/>
              </a:ext>
            </a:extLst>
          </p:cNvPr>
          <p:cNvSpPr/>
          <p:nvPr/>
        </p:nvSpPr>
        <p:spPr>
          <a:xfrm>
            <a:off x="3246697" y="301369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D583CC-54B7-D947-893D-F83F2A21E2E7}"/>
              </a:ext>
            </a:extLst>
          </p:cNvPr>
          <p:cNvSpPr/>
          <p:nvPr/>
        </p:nvSpPr>
        <p:spPr>
          <a:xfrm>
            <a:off x="3429577" y="27625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EEC06-1A74-034F-8D49-3FFD1DC2CA7B}"/>
              </a:ext>
            </a:extLst>
          </p:cNvPr>
          <p:cNvSpPr/>
          <p:nvPr/>
        </p:nvSpPr>
        <p:spPr>
          <a:xfrm>
            <a:off x="3581977" y="29149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F0F08F-130C-9A43-A3F7-56A224ABEE41}"/>
              </a:ext>
            </a:extLst>
          </p:cNvPr>
          <p:cNvSpPr/>
          <p:nvPr/>
        </p:nvSpPr>
        <p:spPr>
          <a:xfrm>
            <a:off x="3675579" y="245579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294C618-0895-024E-A119-B87E4AC6A9FE}"/>
              </a:ext>
            </a:extLst>
          </p:cNvPr>
          <p:cNvSpPr/>
          <p:nvPr/>
        </p:nvSpPr>
        <p:spPr>
          <a:xfrm>
            <a:off x="3399097" y="316609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5042B5-EA24-004A-9D53-2DB83B20117C}"/>
              </a:ext>
            </a:extLst>
          </p:cNvPr>
          <p:cNvSpPr/>
          <p:nvPr/>
        </p:nvSpPr>
        <p:spPr>
          <a:xfrm>
            <a:off x="3581977" y="29149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DD028C-542B-B74B-A313-5D81F20876B2}"/>
              </a:ext>
            </a:extLst>
          </p:cNvPr>
          <p:cNvSpPr/>
          <p:nvPr/>
        </p:nvSpPr>
        <p:spPr>
          <a:xfrm>
            <a:off x="3734377" y="30673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194F769-A05A-D04D-AED2-291F6F719F51}"/>
              </a:ext>
            </a:extLst>
          </p:cNvPr>
          <p:cNvSpPr/>
          <p:nvPr/>
        </p:nvSpPr>
        <p:spPr>
          <a:xfrm>
            <a:off x="3399097" y="316609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1B0419-736D-544E-A7D5-8B4C7E7AFA96}"/>
              </a:ext>
            </a:extLst>
          </p:cNvPr>
          <p:cNvSpPr/>
          <p:nvPr/>
        </p:nvSpPr>
        <p:spPr>
          <a:xfrm>
            <a:off x="3581977" y="29149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7600B66-BF4F-EB45-8436-E3A9726879C2}"/>
              </a:ext>
            </a:extLst>
          </p:cNvPr>
          <p:cNvSpPr/>
          <p:nvPr/>
        </p:nvSpPr>
        <p:spPr>
          <a:xfrm>
            <a:off x="3734377" y="30673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959D46-0EAC-CA47-8BA2-D2692A669363}"/>
              </a:ext>
            </a:extLst>
          </p:cNvPr>
          <p:cNvSpPr/>
          <p:nvPr/>
        </p:nvSpPr>
        <p:spPr>
          <a:xfrm>
            <a:off x="3368617" y="303001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923EA9-79C4-5B4A-A100-88D7E26C16B5}"/>
              </a:ext>
            </a:extLst>
          </p:cNvPr>
          <p:cNvSpPr/>
          <p:nvPr/>
        </p:nvSpPr>
        <p:spPr>
          <a:xfrm>
            <a:off x="3551497" y="331849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F89CE4-029A-0544-AE7F-0B8B334F1A69}"/>
              </a:ext>
            </a:extLst>
          </p:cNvPr>
          <p:cNvSpPr/>
          <p:nvPr/>
        </p:nvSpPr>
        <p:spPr>
          <a:xfrm>
            <a:off x="3734377" y="30673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F0F0D-058B-6540-BB15-96E389B30085}"/>
              </a:ext>
            </a:extLst>
          </p:cNvPr>
          <p:cNvSpPr/>
          <p:nvPr/>
        </p:nvSpPr>
        <p:spPr>
          <a:xfrm>
            <a:off x="3886777" y="32197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EA631AA-850B-6840-8022-D9663E6A378F}"/>
              </a:ext>
            </a:extLst>
          </p:cNvPr>
          <p:cNvSpPr/>
          <p:nvPr/>
        </p:nvSpPr>
        <p:spPr>
          <a:xfrm>
            <a:off x="2787504" y="24352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E04F86-3335-8D4C-9B9C-14D981AC5F3A}"/>
              </a:ext>
            </a:extLst>
          </p:cNvPr>
          <p:cNvSpPr/>
          <p:nvPr/>
        </p:nvSpPr>
        <p:spPr>
          <a:xfrm>
            <a:off x="2939904" y="25876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888CF84-CE85-854A-BEA7-8D13D74851D2}"/>
              </a:ext>
            </a:extLst>
          </p:cNvPr>
          <p:cNvSpPr/>
          <p:nvPr/>
        </p:nvSpPr>
        <p:spPr>
          <a:xfrm>
            <a:off x="2757024" y="283880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125BEA-E820-2D43-AC8C-E57313B7F266}"/>
              </a:ext>
            </a:extLst>
          </p:cNvPr>
          <p:cNvSpPr/>
          <p:nvPr/>
        </p:nvSpPr>
        <p:spPr>
          <a:xfrm>
            <a:off x="2939904" y="25876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BA11FE-74BF-EA49-B432-F5CDB972EF6B}"/>
              </a:ext>
            </a:extLst>
          </p:cNvPr>
          <p:cNvSpPr/>
          <p:nvPr/>
        </p:nvSpPr>
        <p:spPr>
          <a:xfrm>
            <a:off x="3092304" y="27400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C8072ED-A6D2-744B-94E0-FCC8ECD481DC}"/>
              </a:ext>
            </a:extLst>
          </p:cNvPr>
          <p:cNvSpPr/>
          <p:nvPr/>
        </p:nvSpPr>
        <p:spPr>
          <a:xfrm>
            <a:off x="2757024" y="283880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5FF829-5DA2-5349-B422-C49960D6ECCA}"/>
              </a:ext>
            </a:extLst>
          </p:cNvPr>
          <p:cNvSpPr/>
          <p:nvPr/>
        </p:nvSpPr>
        <p:spPr>
          <a:xfrm>
            <a:off x="2939904" y="25876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DA5C658-24D8-CD4A-895C-B4B3C7CBABE7}"/>
              </a:ext>
            </a:extLst>
          </p:cNvPr>
          <p:cNvSpPr/>
          <p:nvPr/>
        </p:nvSpPr>
        <p:spPr>
          <a:xfrm>
            <a:off x="3092304" y="27400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5D21E19-589F-AD4B-AC61-4BA6D39CF32C}"/>
              </a:ext>
            </a:extLst>
          </p:cNvPr>
          <p:cNvSpPr/>
          <p:nvPr/>
        </p:nvSpPr>
        <p:spPr>
          <a:xfrm>
            <a:off x="2726544" y="270273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E878C0-AE09-1449-85C8-7D67347C87F2}"/>
              </a:ext>
            </a:extLst>
          </p:cNvPr>
          <p:cNvSpPr/>
          <p:nvPr/>
        </p:nvSpPr>
        <p:spPr>
          <a:xfrm>
            <a:off x="2909424" y="299120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DB970FF-67AD-D54A-9F49-1257345C747A}"/>
              </a:ext>
            </a:extLst>
          </p:cNvPr>
          <p:cNvSpPr/>
          <p:nvPr/>
        </p:nvSpPr>
        <p:spPr>
          <a:xfrm>
            <a:off x="3092304" y="27400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9DEAAC4-CC2E-AF41-8E7E-DEBA1E046626}"/>
              </a:ext>
            </a:extLst>
          </p:cNvPr>
          <p:cNvSpPr/>
          <p:nvPr/>
        </p:nvSpPr>
        <p:spPr>
          <a:xfrm>
            <a:off x="3244704" y="28924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F1BED9E-1997-484B-87A4-C1AABD1AAEE4}"/>
              </a:ext>
            </a:extLst>
          </p:cNvPr>
          <p:cNvSpPr/>
          <p:nvPr/>
        </p:nvSpPr>
        <p:spPr>
          <a:xfrm>
            <a:off x="3883296" y="372371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D271134-14FA-1A46-9B90-4A05E5EE24F0}"/>
              </a:ext>
            </a:extLst>
          </p:cNvPr>
          <p:cNvSpPr/>
          <p:nvPr/>
        </p:nvSpPr>
        <p:spPr>
          <a:xfrm>
            <a:off x="4269543" y="378357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6474D14-B05F-7C46-BCC9-AC9689AC967B}"/>
              </a:ext>
            </a:extLst>
          </p:cNvPr>
          <p:cNvSpPr/>
          <p:nvPr/>
        </p:nvSpPr>
        <p:spPr>
          <a:xfrm>
            <a:off x="3974736" y="401218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DE86B83-E545-8B49-80DF-189F12F26D7F}"/>
              </a:ext>
            </a:extLst>
          </p:cNvPr>
          <p:cNvSpPr/>
          <p:nvPr/>
        </p:nvSpPr>
        <p:spPr>
          <a:xfrm>
            <a:off x="4149622" y="351624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474A37-053F-BB47-B278-1C31AEECFDBB}"/>
              </a:ext>
            </a:extLst>
          </p:cNvPr>
          <p:cNvSpPr/>
          <p:nvPr/>
        </p:nvSpPr>
        <p:spPr>
          <a:xfrm>
            <a:off x="4791537" y="369912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9CA08C7-35A4-7342-A920-E14D71863DBD}"/>
              </a:ext>
            </a:extLst>
          </p:cNvPr>
          <p:cNvSpPr/>
          <p:nvPr/>
        </p:nvSpPr>
        <p:spPr>
          <a:xfrm>
            <a:off x="4973660" y="213462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EC2E830-E9A0-034F-ACAA-B6FB95A97F87}"/>
              </a:ext>
            </a:extLst>
          </p:cNvPr>
          <p:cNvSpPr/>
          <p:nvPr/>
        </p:nvSpPr>
        <p:spPr>
          <a:xfrm>
            <a:off x="4302023" y="218213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4637487-8139-B249-81A6-02F373A9B7F0}"/>
              </a:ext>
            </a:extLst>
          </p:cNvPr>
          <p:cNvSpPr/>
          <p:nvPr/>
        </p:nvSpPr>
        <p:spPr>
          <a:xfrm>
            <a:off x="4681871" y="247308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56BC0A9-F969-084B-8F16-DBA906509B11}"/>
              </a:ext>
            </a:extLst>
          </p:cNvPr>
          <p:cNvSpPr/>
          <p:nvPr/>
        </p:nvSpPr>
        <p:spPr>
          <a:xfrm>
            <a:off x="4182102" y="19147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4D5D0BF-03A8-504B-B429-53805B02AD40}"/>
              </a:ext>
            </a:extLst>
          </p:cNvPr>
          <p:cNvSpPr/>
          <p:nvPr/>
        </p:nvSpPr>
        <p:spPr>
          <a:xfrm>
            <a:off x="4727760" y="290798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6ADA993-73A1-454D-B496-329BB14101C8}"/>
              </a:ext>
            </a:extLst>
          </p:cNvPr>
          <p:cNvSpPr/>
          <p:nvPr/>
        </p:nvSpPr>
        <p:spPr>
          <a:xfrm>
            <a:off x="1645981" y="311447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DEE81F8-6FD6-DF40-B26C-E3AAE125FD41}"/>
              </a:ext>
            </a:extLst>
          </p:cNvPr>
          <p:cNvSpPr/>
          <p:nvPr/>
        </p:nvSpPr>
        <p:spPr>
          <a:xfrm>
            <a:off x="1526060" y="284713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EAB3027-3DEE-4E4F-90B9-17665CD60F63}"/>
              </a:ext>
            </a:extLst>
          </p:cNvPr>
          <p:cNvSpPr/>
          <p:nvPr/>
        </p:nvSpPr>
        <p:spPr>
          <a:xfrm>
            <a:off x="2167975" y="303001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5491DE1-8850-B446-9C62-DEC1D6423F27}"/>
              </a:ext>
            </a:extLst>
          </p:cNvPr>
          <p:cNvSpPr/>
          <p:nvPr/>
        </p:nvSpPr>
        <p:spPr>
          <a:xfrm>
            <a:off x="2104198" y="223888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88D5136-C32B-764E-82B5-32963E046377}"/>
              </a:ext>
            </a:extLst>
          </p:cNvPr>
          <p:cNvSpPr/>
          <p:nvPr/>
        </p:nvSpPr>
        <p:spPr>
          <a:xfrm>
            <a:off x="2579735" y="394607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D9B1B8A-BD78-5049-AFC2-0D387BB40A32}"/>
              </a:ext>
            </a:extLst>
          </p:cNvPr>
          <p:cNvSpPr/>
          <p:nvPr/>
        </p:nvSpPr>
        <p:spPr>
          <a:xfrm>
            <a:off x="2459814" y="367873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05E850A-E2FF-4046-A441-A0CEEEE0CB68}"/>
              </a:ext>
            </a:extLst>
          </p:cNvPr>
          <p:cNvSpPr/>
          <p:nvPr/>
        </p:nvSpPr>
        <p:spPr>
          <a:xfrm>
            <a:off x="3101729" y="386161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245CCEC-8C57-2549-A916-ED027651029C}"/>
              </a:ext>
            </a:extLst>
          </p:cNvPr>
          <p:cNvSpPr/>
          <p:nvPr/>
        </p:nvSpPr>
        <p:spPr>
          <a:xfrm>
            <a:off x="2553452" y="155398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5226F5F-C83B-9A46-A711-FEC5E4F1623F}"/>
              </a:ext>
            </a:extLst>
          </p:cNvPr>
          <p:cNvSpPr/>
          <p:nvPr/>
        </p:nvSpPr>
        <p:spPr>
          <a:xfrm>
            <a:off x="2939699" y="161385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D90F35C-4459-DF48-8393-8F511BC24D24}"/>
              </a:ext>
            </a:extLst>
          </p:cNvPr>
          <p:cNvSpPr/>
          <p:nvPr/>
        </p:nvSpPr>
        <p:spPr>
          <a:xfrm>
            <a:off x="2644892" y="184246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248096-1485-1844-87C4-DD38ECDF5992}"/>
              </a:ext>
            </a:extLst>
          </p:cNvPr>
          <p:cNvSpPr/>
          <p:nvPr/>
        </p:nvSpPr>
        <p:spPr>
          <a:xfrm>
            <a:off x="2819778" y="134651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3F9F3A6-5CDC-0243-B0E4-7BD7029F508A}"/>
              </a:ext>
            </a:extLst>
          </p:cNvPr>
          <p:cNvSpPr/>
          <p:nvPr/>
        </p:nvSpPr>
        <p:spPr>
          <a:xfrm>
            <a:off x="3602464" y="143547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6E4D771-5560-3441-B1DC-172F13993D07}"/>
              </a:ext>
            </a:extLst>
          </p:cNvPr>
          <p:cNvSpPr/>
          <p:nvPr/>
        </p:nvSpPr>
        <p:spPr>
          <a:xfrm>
            <a:off x="3988711" y="149533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9341567-6F75-3D46-888F-E84CC5D2096D}"/>
              </a:ext>
            </a:extLst>
          </p:cNvPr>
          <p:cNvSpPr/>
          <p:nvPr/>
        </p:nvSpPr>
        <p:spPr>
          <a:xfrm>
            <a:off x="3693904" y="172394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B297CFB-6036-7D45-A306-E2BF1D961100}"/>
              </a:ext>
            </a:extLst>
          </p:cNvPr>
          <p:cNvSpPr/>
          <p:nvPr/>
        </p:nvSpPr>
        <p:spPr>
          <a:xfrm>
            <a:off x="3868790" y="12279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F3A2341-F01D-9A49-8532-8A170537599A}"/>
              </a:ext>
            </a:extLst>
          </p:cNvPr>
          <p:cNvSpPr/>
          <p:nvPr/>
        </p:nvSpPr>
        <p:spPr>
          <a:xfrm>
            <a:off x="2607302" y="2042901"/>
            <a:ext cx="1645920" cy="164592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11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1949FA3-5957-D14F-8972-865536DFFEAF}"/>
              </a:ext>
            </a:extLst>
          </p:cNvPr>
          <p:cNvSpPr/>
          <p:nvPr/>
        </p:nvSpPr>
        <p:spPr>
          <a:xfrm>
            <a:off x="560079" y="365360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6D03BB-EF74-9846-A514-CA32AE500DF5}"/>
              </a:ext>
            </a:extLst>
          </p:cNvPr>
          <p:cNvSpPr/>
          <p:nvPr/>
        </p:nvSpPr>
        <p:spPr>
          <a:xfrm>
            <a:off x="742959" y="39420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9D31ED-C2B1-6142-9929-D1E45B2429AE}"/>
              </a:ext>
            </a:extLst>
          </p:cNvPr>
          <p:cNvSpPr/>
          <p:nvPr/>
        </p:nvSpPr>
        <p:spPr>
          <a:xfrm>
            <a:off x="925839" y="36908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9AAB11-8868-584F-A6D6-CC661E1A89BF}"/>
              </a:ext>
            </a:extLst>
          </p:cNvPr>
          <p:cNvSpPr/>
          <p:nvPr/>
        </p:nvSpPr>
        <p:spPr>
          <a:xfrm>
            <a:off x="1078239" y="384329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B51839-B44C-DC44-9FA6-3A095C28BE5B}"/>
              </a:ext>
            </a:extLst>
          </p:cNvPr>
          <p:cNvSpPr/>
          <p:nvPr/>
        </p:nvSpPr>
        <p:spPr>
          <a:xfrm>
            <a:off x="2731499" y="364065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E2D3FA-BBF8-5441-8C78-17C4F0873BA5}"/>
              </a:ext>
            </a:extLst>
          </p:cNvPr>
          <p:cNvSpPr/>
          <p:nvPr/>
        </p:nvSpPr>
        <p:spPr>
          <a:xfrm>
            <a:off x="2972054" y="373209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0ED13B-D20A-5D4A-8BEF-69CB36B27374}"/>
              </a:ext>
            </a:extLst>
          </p:cNvPr>
          <p:cNvSpPr/>
          <p:nvPr/>
        </p:nvSpPr>
        <p:spPr>
          <a:xfrm>
            <a:off x="2569487" y="327489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815BB5-34B7-614C-BC7A-C979235BBD48}"/>
              </a:ext>
            </a:extLst>
          </p:cNvPr>
          <p:cNvSpPr/>
          <p:nvPr/>
        </p:nvSpPr>
        <p:spPr>
          <a:xfrm>
            <a:off x="2849032" y="339826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FB2DF3-2988-F44B-B33F-2BCB31FB6E96}"/>
              </a:ext>
            </a:extLst>
          </p:cNvPr>
          <p:cNvSpPr/>
          <p:nvPr/>
        </p:nvSpPr>
        <p:spPr>
          <a:xfrm>
            <a:off x="3159535" y="348970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CAF0C9-5B0D-C945-BFA6-E623BD0DD0A9}"/>
              </a:ext>
            </a:extLst>
          </p:cNvPr>
          <p:cNvSpPr/>
          <p:nvPr/>
        </p:nvSpPr>
        <p:spPr>
          <a:xfrm>
            <a:off x="1722835" y="320011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BACA09-989F-2145-8A09-C02787CCDD58}"/>
              </a:ext>
            </a:extLst>
          </p:cNvPr>
          <p:cNvSpPr/>
          <p:nvPr/>
        </p:nvSpPr>
        <p:spPr>
          <a:xfrm>
            <a:off x="1379398" y="315065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A0F402-F66B-6E47-A2B5-CF55B8A2DFF1}"/>
              </a:ext>
            </a:extLst>
          </p:cNvPr>
          <p:cNvSpPr/>
          <p:nvPr/>
        </p:nvSpPr>
        <p:spPr>
          <a:xfrm>
            <a:off x="1526301" y="352699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F54F87-44AB-3641-B607-312089D44D3F}"/>
              </a:ext>
            </a:extLst>
          </p:cNvPr>
          <p:cNvSpPr/>
          <p:nvPr/>
        </p:nvSpPr>
        <p:spPr>
          <a:xfrm>
            <a:off x="2212023" y="358114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9A93B5-030A-6843-8673-84FAC57A476C}"/>
              </a:ext>
            </a:extLst>
          </p:cNvPr>
          <p:cNvSpPr/>
          <p:nvPr/>
        </p:nvSpPr>
        <p:spPr>
          <a:xfrm>
            <a:off x="1905715" y="377817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545AA9-A0F6-3C4F-8444-BF0916A84655}"/>
              </a:ext>
            </a:extLst>
          </p:cNvPr>
          <p:cNvSpPr/>
          <p:nvPr/>
        </p:nvSpPr>
        <p:spPr>
          <a:xfrm>
            <a:off x="2303463" y="3973866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D50D9CC-E085-F741-B77B-4C40453A9532}"/>
              </a:ext>
            </a:extLst>
          </p:cNvPr>
          <p:cNvCxnSpPr>
            <a:cxnSpLocks/>
          </p:cNvCxnSpPr>
          <p:nvPr/>
        </p:nvCxnSpPr>
        <p:spPr>
          <a:xfrm flipV="1">
            <a:off x="4702567" y="2614408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CBE7A89-CAF4-DD43-AD4E-45623DA75C5B}"/>
              </a:ext>
            </a:extLst>
          </p:cNvPr>
          <p:cNvCxnSpPr>
            <a:cxnSpLocks/>
          </p:cNvCxnSpPr>
          <p:nvPr/>
        </p:nvCxnSpPr>
        <p:spPr>
          <a:xfrm>
            <a:off x="4702567" y="4399412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9FC9696-6E9A-7544-B100-7EDD103FEA0D}"/>
              </a:ext>
            </a:extLst>
          </p:cNvPr>
          <p:cNvSpPr/>
          <p:nvPr/>
        </p:nvSpPr>
        <p:spPr>
          <a:xfrm>
            <a:off x="4931090" y="382246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EFF2002-C72A-9B4E-9B10-2B35FE27D0A9}"/>
              </a:ext>
            </a:extLst>
          </p:cNvPr>
          <p:cNvSpPr/>
          <p:nvPr/>
        </p:nvSpPr>
        <p:spPr>
          <a:xfrm>
            <a:off x="5113970" y="41109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B2BEC68-CCDA-E647-91E1-AF7A511A0318}"/>
              </a:ext>
            </a:extLst>
          </p:cNvPr>
          <p:cNvSpPr/>
          <p:nvPr/>
        </p:nvSpPr>
        <p:spPr>
          <a:xfrm>
            <a:off x="5296850" y="385976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35F7340-B62A-BA4E-AFAD-FA424CED1562}"/>
              </a:ext>
            </a:extLst>
          </p:cNvPr>
          <p:cNvSpPr/>
          <p:nvPr/>
        </p:nvSpPr>
        <p:spPr>
          <a:xfrm>
            <a:off x="5449250" y="401216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DB4F2A4-A30C-8245-AF8F-279DAC9D9B33}"/>
              </a:ext>
            </a:extLst>
          </p:cNvPr>
          <p:cNvSpPr/>
          <p:nvPr/>
        </p:nvSpPr>
        <p:spPr>
          <a:xfrm>
            <a:off x="5350623" y="282083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79D268A-1AFC-3E47-92DB-AEEB43878622}"/>
              </a:ext>
            </a:extLst>
          </p:cNvPr>
          <p:cNvSpPr/>
          <p:nvPr/>
        </p:nvSpPr>
        <p:spPr>
          <a:xfrm>
            <a:off x="5736870" y="28806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AF5C287-3A6F-6B4B-8469-4A61632AE26C}"/>
              </a:ext>
            </a:extLst>
          </p:cNvPr>
          <p:cNvSpPr/>
          <p:nvPr/>
        </p:nvSpPr>
        <p:spPr>
          <a:xfrm>
            <a:off x="5442063" y="31093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112AFEF-0634-2642-A4A8-1DC1B7128606}"/>
              </a:ext>
            </a:extLst>
          </p:cNvPr>
          <p:cNvSpPr/>
          <p:nvPr/>
        </p:nvSpPr>
        <p:spPr>
          <a:xfrm>
            <a:off x="5616949" y="261336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72F986E-C900-634B-816D-F90608D78B2C}"/>
              </a:ext>
            </a:extLst>
          </p:cNvPr>
          <p:cNvSpPr/>
          <p:nvPr/>
        </p:nvSpPr>
        <p:spPr>
          <a:xfrm>
            <a:off x="6258864" y="279624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4356C40-4CE2-5247-B2E9-AFBCFC6380BE}"/>
              </a:ext>
            </a:extLst>
          </p:cNvPr>
          <p:cNvSpPr/>
          <p:nvPr/>
        </p:nvSpPr>
        <p:spPr>
          <a:xfrm>
            <a:off x="6812136" y="41164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5EEF8C9-143E-F54C-8271-2A03D9BECFBD}"/>
              </a:ext>
            </a:extLst>
          </p:cNvPr>
          <p:cNvSpPr/>
          <p:nvPr/>
        </p:nvSpPr>
        <p:spPr>
          <a:xfrm>
            <a:off x="6861567" y="345536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F2C602F-910D-2947-850F-CA4885585F57}"/>
              </a:ext>
            </a:extLst>
          </p:cNvPr>
          <p:cNvSpPr/>
          <p:nvPr/>
        </p:nvSpPr>
        <p:spPr>
          <a:xfrm>
            <a:off x="6260554" y="367688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6952748-F226-3B40-B89F-9130F69467A3}"/>
              </a:ext>
            </a:extLst>
          </p:cNvPr>
          <p:cNvSpPr/>
          <p:nvPr/>
        </p:nvSpPr>
        <p:spPr>
          <a:xfrm>
            <a:off x="6946276" y="373102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409939C-1597-0C45-8A8A-A78527003B44}"/>
              </a:ext>
            </a:extLst>
          </p:cNvPr>
          <p:cNvSpPr/>
          <p:nvPr/>
        </p:nvSpPr>
        <p:spPr>
          <a:xfrm>
            <a:off x="6639968" y="392806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7DEB01E-7D77-ED40-8F34-F230CC2CDA22}"/>
              </a:ext>
            </a:extLst>
          </p:cNvPr>
          <p:cNvSpPr/>
          <p:nvPr/>
        </p:nvSpPr>
        <p:spPr>
          <a:xfrm>
            <a:off x="7037716" y="412375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A468A2F-D496-C840-A928-36B3D67F82FF}"/>
              </a:ext>
            </a:extLst>
          </p:cNvPr>
          <p:cNvCxnSpPr>
            <a:cxnSpLocks/>
          </p:cNvCxnSpPr>
          <p:nvPr/>
        </p:nvCxnSpPr>
        <p:spPr>
          <a:xfrm flipV="1">
            <a:off x="403898" y="2518025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E838541-C5A8-1A45-BC07-7752CCE15D81}"/>
              </a:ext>
            </a:extLst>
          </p:cNvPr>
          <p:cNvCxnSpPr>
            <a:cxnSpLocks/>
          </p:cNvCxnSpPr>
          <p:nvPr/>
        </p:nvCxnSpPr>
        <p:spPr>
          <a:xfrm>
            <a:off x="403898" y="4303029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BB48821A-9D38-824A-BAC8-4550DF493605}"/>
              </a:ext>
            </a:extLst>
          </p:cNvPr>
          <p:cNvSpPr/>
          <p:nvPr/>
        </p:nvSpPr>
        <p:spPr>
          <a:xfrm>
            <a:off x="363367" y="123932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F2DD22D-75E2-5844-8428-2BF3D820C6BA}"/>
              </a:ext>
            </a:extLst>
          </p:cNvPr>
          <p:cNvSpPr/>
          <p:nvPr/>
        </p:nvSpPr>
        <p:spPr>
          <a:xfrm>
            <a:off x="359955" y="160950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9BE3FAF-14A4-2B43-8946-01156C8A4840}"/>
              </a:ext>
            </a:extLst>
          </p:cNvPr>
          <p:cNvSpPr/>
          <p:nvPr/>
        </p:nvSpPr>
        <p:spPr>
          <a:xfrm>
            <a:off x="357456" y="200738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C5AC37-0A4B-5348-932E-FD4CCAEAFBAE}"/>
              </a:ext>
            </a:extLst>
          </p:cNvPr>
          <p:cNvSpPr txBox="1"/>
          <p:nvPr/>
        </p:nvSpPr>
        <p:spPr>
          <a:xfrm>
            <a:off x="182994" y="1107663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DE43CF1-73F7-9240-B988-BB29CA15B93F}"/>
              </a:ext>
            </a:extLst>
          </p:cNvPr>
          <p:cNvSpPr txBox="1"/>
          <p:nvPr/>
        </p:nvSpPr>
        <p:spPr>
          <a:xfrm>
            <a:off x="175000" y="1484558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405DD3E-D223-194B-98CD-336DB10DCF3D}"/>
              </a:ext>
            </a:extLst>
          </p:cNvPr>
          <p:cNvSpPr txBox="1"/>
          <p:nvPr/>
        </p:nvSpPr>
        <p:spPr>
          <a:xfrm>
            <a:off x="175504" y="1909714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74AF4B3-69E4-3245-88F1-FACB7BCE42AA}"/>
              </a:ext>
            </a:extLst>
          </p:cNvPr>
          <p:cNvSpPr/>
          <p:nvPr/>
        </p:nvSpPr>
        <p:spPr>
          <a:xfrm>
            <a:off x="1581081" y="390609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EBA629F-F2A7-5942-8254-A9DE42B34A3F}"/>
              </a:ext>
            </a:extLst>
          </p:cNvPr>
          <p:cNvSpPr/>
          <p:nvPr/>
        </p:nvSpPr>
        <p:spPr>
          <a:xfrm>
            <a:off x="1898531" y="347072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66704DC-C990-F145-A2C7-AFFC024D45C4}"/>
              </a:ext>
            </a:extLst>
          </p:cNvPr>
          <p:cNvSpPr/>
          <p:nvPr/>
        </p:nvSpPr>
        <p:spPr>
          <a:xfrm>
            <a:off x="1116208" y="28385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AC22226-8FF9-0143-8B00-D548AAAE583E}"/>
              </a:ext>
            </a:extLst>
          </p:cNvPr>
          <p:cNvSpPr/>
          <p:nvPr/>
        </p:nvSpPr>
        <p:spPr>
          <a:xfrm>
            <a:off x="848769" y="312000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99DBCE5-74B3-CB49-92F4-84A19E4AFF44}"/>
              </a:ext>
            </a:extLst>
          </p:cNvPr>
          <p:cNvSpPr/>
          <p:nvPr/>
        </p:nvSpPr>
        <p:spPr>
          <a:xfrm>
            <a:off x="2890409" y="307355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EEBB2B4-6306-2F49-BC76-60DE2FDECB16}"/>
              </a:ext>
            </a:extLst>
          </p:cNvPr>
          <p:cNvSpPr/>
          <p:nvPr/>
        </p:nvSpPr>
        <p:spPr>
          <a:xfrm>
            <a:off x="2921754" y="271260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B11E185-1D00-A64A-9AF9-173370910556}"/>
              </a:ext>
            </a:extLst>
          </p:cNvPr>
          <p:cNvSpPr/>
          <p:nvPr/>
        </p:nvSpPr>
        <p:spPr>
          <a:xfrm>
            <a:off x="2660927" y="285874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297CB3F-DE9C-E24E-BED6-00BF1A5EBE39}"/>
              </a:ext>
            </a:extLst>
          </p:cNvPr>
          <p:cNvSpPr/>
          <p:nvPr/>
        </p:nvSpPr>
        <p:spPr>
          <a:xfrm>
            <a:off x="5854547" y="322516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D7CF501-9C5F-8C46-9583-F257D70EB2C6}"/>
              </a:ext>
            </a:extLst>
          </p:cNvPr>
          <p:cNvSpPr/>
          <p:nvPr/>
        </p:nvSpPr>
        <p:spPr>
          <a:xfrm>
            <a:off x="6175591" y="3049648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5F73BE2-8632-D446-BE98-9BFC463C3F64}"/>
              </a:ext>
            </a:extLst>
          </p:cNvPr>
          <p:cNvSpPr/>
          <p:nvPr/>
        </p:nvSpPr>
        <p:spPr>
          <a:xfrm>
            <a:off x="5919750" y="250419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BDE1DDA-3064-E247-87FA-009846ED8A7A}"/>
              </a:ext>
            </a:extLst>
          </p:cNvPr>
          <p:cNvSpPr/>
          <p:nvPr/>
        </p:nvSpPr>
        <p:spPr>
          <a:xfrm>
            <a:off x="4836344" y="412187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51B3A81-9E4A-E94C-861E-8173C726FBEA}"/>
              </a:ext>
            </a:extLst>
          </p:cNvPr>
          <p:cNvSpPr/>
          <p:nvPr/>
        </p:nvSpPr>
        <p:spPr>
          <a:xfrm>
            <a:off x="5333509" y="35786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EDDDD6B-63AA-8944-9CC4-C34F19E3BE12}"/>
              </a:ext>
            </a:extLst>
          </p:cNvPr>
          <p:cNvSpPr/>
          <p:nvPr/>
        </p:nvSpPr>
        <p:spPr>
          <a:xfrm>
            <a:off x="5651898" y="41472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C7634DB-A802-804C-B268-C3693A9DFD69}"/>
              </a:ext>
            </a:extLst>
          </p:cNvPr>
          <p:cNvSpPr/>
          <p:nvPr/>
        </p:nvSpPr>
        <p:spPr>
          <a:xfrm>
            <a:off x="5033404" y="359783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FD6B8F1-80AC-9E49-99B0-D2E3DDB56033}"/>
              </a:ext>
            </a:extLst>
          </p:cNvPr>
          <p:cNvSpPr/>
          <p:nvPr/>
        </p:nvSpPr>
        <p:spPr>
          <a:xfrm>
            <a:off x="6548528" y="344837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3D7065F-4F82-FD4A-8E70-697A20A1D988}"/>
              </a:ext>
            </a:extLst>
          </p:cNvPr>
          <p:cNvSpPr/>
          <p:nvPr/>
        </p:nvSpPr>
        <p:spPr>
          <a:xfrm>
            <a:off x="6596821" y="369182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67FA25B-6CB4-AE46-98C0-C51B210AE49D}"/>
              </a:ext>
            </a:extLst>
          </p:cNvPr>
          <p:cNvSpPr/>
          <p:nvPr/>
        </p:nvSpPr>
        <p:spPr>
          <a:xfrm>
            <a:off x="6296531" y="39985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F36D8DF-BBDD-C64F-90AC-CC787F96B09B}"/>
              </a:ext>
            </a:extLst>
          </p:cNvPr>
          <p:cNvSpPr/>
          <p:nvPr/>
        </p:nvSpPr>
        <p:spPr>
          <a:xfrm>
            <a:off x="6547037" y="414722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DD417A9-59E2-DE4A-86D6-61D09954A098}"/>
              </a:ext>
            </a:extLst>
          </p:cNvPr>
          <p:cNvSpPr/>
          <p:nvPr/>
        </p:nvSpPr>
        <p:spPr>
          <a:xfrm>
            <a:off x="1565535" y="4382435"/>
            <a:ext cx="471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4099A99-8A1B-F34B-A75D-2E23A0DA2960}"/>
              </a:ext>
            </a:extLst>
          </p:cNvPr>
          <p:cNvSpPr/>
          <p:nvPr/>
        </p:nvSpPr>
        <p:spPr>
          <a:xfrm>
            <a:off x="5818515" y="4401286"/>
            <a:ext cx="484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580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1949FA3-5957-D14F-8972-865536DFFEAF}"/>
              </a:ext>
            </a:extLst>
          </p:cNvPr>
          <p:cNvSpPr/>
          <p:nvPr/>
        </p:nvSpPr>
        <p:spPr>
          <a:xfrm>
            <a:off x="560079" y="3653601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6D03BB-EF74-9846-A514-CA32AE500DF5}"/>
              </a:ext>
            </a:extLst>
          </p:cNvPr>
          <p:cNvSpPr/>
          <p:nvPr/>
        </p:nvSpPr>
        <p:spPr>
          <a:xfrm>
            <a:off x="742959" y="3942072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9D31ED-C2B1-6142-9929-D1E45B2429AE}"/>
              </a:ext>
            </a:extLst>
          </p:cNvPr>
          <p:cNvSpPr/>
          <p:nvPr/>
        </p:nvSpPr>
        <p:spPr>
          <a:xfrm>
            <a:off x="925839" y="3690896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9AAB11-8868-584F-A6D6-CC661E1A89BF}"/>
              </a:ext>
            </a:extLst>
          </p:cNvPr>
          <p:cNvSpPr/>
          <p:nvPr/>
        </p:nvSpPr>
        <p:spPr>
          <a:xfrm>
            <a:off x="1078239" y="3843296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A468A2F-D496-C840-A928-36B3D67F82FF}"/>
              </a:ext>
            </a:extLst>
          </p:cNvPr>
          <p:cNvCxnSpPr>
            <a:cxnSpLocks/>
          </p:cNvCxnSpPr>
          <p:nvPr/>
        </p:nvCxnSpPr>
        <p:spPr>
          <a:xfrm flipV="1">
            <a:off x="403898" y="2518025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E838541-C5A8-1A45-BC07-7752CCE15D81}"/>
              </a:ext>
            </a:extLst>
          </p:cNvPr>
          <p:cNvCxnSpPr>
            <a:cxnSpLocks/>
          </p:cNvCxnSpPr>
          <p:nvPr/>
        </p:nvCxnSpPr>
        <p:spPr>
          <a:xfrm>
            <a:off x="403898" y="4303029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1F2DD22D-75E2-5844-8428-2BF3D820C6BA}"/>
              </a:ext>
            </a:extLst>
          </p:cNvPr>
          <p:cNvSpPr/>
          <p:nvPr/>
        </p:nvSpPr>
        <p:spPr>
          <a:xfrm>
            <a:off x="353372" y="1758483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C5AC37-0A4B-5348-932E-FD4CCAEAFBAE}"/>
              </a:ext>
            </a:extLst>
          </p:cNvPr>
          <p:cNvSpPr txBox="1"/>
          <p:nvPr/>
        </p:nvSpPr>
        <p:spPr>
          <a:xfrm>
            <a:off x="604371" y="1273464"/>
            <a:ext cx="936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DE43CF1-73F7-9240-B988-BB29CA15B93F}"/>
              </a:ext>
            </a:extLst>
          </p:cNvPr>
          <p:cNvSpPr txBox="1"/>
          <p:nvPr/>
        </p:nvSpPr>
        <p:spPr>
          <a:xfrm>
            <a:off x="581288" y="1636878"/>
            <a:ext cx="1054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66704DC-C990-F145-A2C7-AFFC024D45C4}"/>
              </a:ext>
            </a:extLst>
          </p:cNvPr>
          <p:cNvSpPr/>
          <p:nvPr/>
        </p:nvSpPr>
        <p:spPr>
          <a:xfrm>
            <a:off x="1116208" y="2838566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AC22226-8FF9-0143-8B00-D548AAAE583E}"/>
              </a:ext>
            </a:extLst>
          </p:cNvPr>
          <p:cNvSpPr/>
          <p:nvPr/>
        </p:nvSpPr>
        <p:spPr>
          <a:xfrm>
            <a:off x="848769" y="3120001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DD417A9-59E2-DE4A-86D6-61D09954A098}"/>
              </a:ext>
            </a:extLst>
          </p:cNvPr>
          <p:cNvSpPr/>
          <p:nvPr/>
        </p:nvSpPr>
        <p:spPr>
          <a:xfrm>
            <a:off x="1506418" y="4236985"/>
            <a:ext cx="421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" name="5-Point Star 1">
            <a:extLst>
              <a:ext uri="{FF2B5EF4-FFF2-40B4-BE49-F238E27FC236}">
                <a16:creationId xmlns:a16="http://schemas.microsoft.com/office/drawing/2014/main" id="{54617D9B-592E-104F-8CA4-BA9A86D58E14}"/>
              </a:ext>
            </a:extLst>
          </p:cNvPr>
          <p:cNvSpPr/>
          <p:nvPr/>
        </p:nvSpPr>
        <p:spPr>
          <a:xfrm>
            <a:off x="306968" y="1344367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5-Point Star 97">
            <a:extLst>
              <a:ext uri="{FF2B5EF4-FFF2-40B4-BE49-F238E27FC236}">
                <a16:creationId xmlns:a16="http://schemas.microsoft.com/office/drawing/2014/main" id="{2239BB37-ECF6-9841-AA84-AD563502D52F}"/>
              </a:ext>
            </a:extLst>
          </p:cNvPr>
          <p:cNvSpPr/>
          <p:nvPr/>
        </p:nvSpPr>
        <p:spPr>
          <a:xfrm>
            <a:off x="1765945" y="2647156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5-Point Star 101">
            <a:extLst>
              <a:ext uri="{FF2B5EF4-FFF2-40B4-BE49-F238E27FC236}">
                <a16:creationId xmlns:a16="http://schemas.microsoft.com/office/drawing/2014/main" id="{69D400E5-5F58-194C-901F-EC05061026D4}"/>
              </a:ext>
            </a:extLst>
          </p:cNvPr>
          <p:cNvSpPr/>
          <p:nvPr/>
        </p:nvSpPr>
        <p:spPr>
          <a:xfrm>
            <a:off x="1469132" y="3060761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5-Point Star 105">
            <a:extLst>
              <a:ext uri="{FF2B5EF4-FFF2-40B4-BE49-F238E27FC236}">
                <a16:creationId xmlns:a16="http://schemas.microsoft.com/office/drawing/2014/main" id="{8A18B61A-8604-C944-959B-861979FE35FA}"/>
              </a:ext>
            </a:extLst>
          </p:cNvPr>
          <p:cNvSpPr/>
          <p:nvPr/>
        </p:nvSpPr>
        <p:spPr>
          <a:xfrm>
            <a:off x="2063482" y="3037338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5-Point Star 106">
            <a:extLst>
              <a:ext uri="{FF2B5EF4-FFF2-40B4-BE49-F238E27FC236}">
                <a16:creationId xmlns:a16="http://schemas.microsoft.com/office/drawing/2014/main" id="{CC6351A8-C4B8-1B47-89DF-CCBA0922A0BB}"/>
              </a:ext>
            </a:extLst>
          </p:cNvPr>
          <p:cNvSpPr/>
          <p:nvPr/>
        </p:nvSpPr>
        <p:spPr>
          <a:xfrm>
            <a:off x="1621532" y="3213161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5-Point Star 107">
            <a:extLst>
              <a:ext uri="{FF2B5EF4-FFF2-40B4-BE49-F238E27FC236}">
                <a16:creationId xmlns:a16="http://schemas.microsoft.com/office/drawing/2014/main" id="{8193E538-8A35-9D40-97E6-A7197C70DB11}"/>
              </a:ext>
            </a:extLst>
          </p:cNvPr>
          <p:cNvSpPr/>
          <p:nvPr/>
        </p:nvSpPr>
        <p:spPr>
          <a:xfrm>
            <a:off x="2406343" y="3222185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5-Point Star 108">
            <a:extLst>
              <a:ext uri="{FF2B5EF4-FFF2-40B4-BE49-F238E27FC236}">
                <a16:creationId xmlns:a16="http://schemas.microsoft.com/office/drawing/2014/main" id="{2F638456-3F8B-484E-835D-27839DEA6908}"/>
              </a:ext>
            </a:extLst>
          </p:cNvPr>
          <p:cNvSpPr/>
          <p:nvPr/>
        </p:nvSpPr>
        <p:spPr>
          <a:xfrm>
            <a:off x="1812961" y="3129421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5-Point Star 109">
            <a:extLst>
              <a:ext uri="{FF2B5EF4-FFF2-40B4-BE49-F238E27FC236}">
                <a16:creationId xmlns:a16="http://schemas.microsoft.com/office/drawing/2014/main" id="{17CC5FC4-AAFD-1E43-8F3E-C23A15544BA4}"/>
              </a:ext>
            </a:extLst>
          </p:cNvPr>
          <p:cNvSpPr/>
          <p:nvPr/>
        </p:nvSpPr>
        <p:spPr>
          <a:xfrm>
            <a:off x="2110498" y="3519603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5-Point Star 110">
            <a:extLst>
              <a:ext uri="{FF2B5EF4-FFF2-40B4-BE49-F238E27FC236}">
                <a16:creationId xmlns:a16="http://schemas.microsoft.com/office/drawing/2014/main" id="{ACE7FC3E-D5D2-0142-AC4F-923071D7B7DE}"/>
              </a:ext>
            </a:extLst>
          </p:cNvPr>
          <p:cNvSpPr/>
          <p:nvPr/>
        </p:nvSpPr>
        <p:spPr>
          <a:xfrm>
            <a:off x="2453359" y="3704450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5-Point Star 111">
            <a:extLst>
              <a:ext uri="{FF2B5EF4-FFF2-40B4-BE49-F238E27FC236}">
                <a16:creationId xmlns:a16="http://schemas.microsoft.com/office/drawing/2014/main" id="{85CD8A6F-AC85-7F46-A089-911230DA1583}"/>
              </a:ext>
            </a:extLst>
          </p:cNvPr>
          <p:cNvSpPr/>
          <p:nvPr/>
        </p:nvSpPr>
        <p:spPr>
          <a:xfrm>
            <a:off x="1757654" y="3588859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5-Point Star 112">
            <a:extLst>
              <a:ext uri="{FF2B5EF4-FFF2-40B4-BE49-F238E27FC236}">
                <a16:creationId xmlns:a16="http://schemas.microsoft.com/office/drawing/2014/main" id="{5FA7F3D1-1C58-CC45-9E09-B07E4F4A64A0}"/>
              </a:ext>
            </a:extLst>
          </p:cNvPr>
          <p:cNvSpPr/>
          <p:nvPr/>
        </p:nvSpPr>
        <p:spPr>
          <a:xfrm>
            <a:off x="2177805" y="3824341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9A9B131-5875-B24E-933B-AFAB3E23C1F2}"/>
              </a:ext>
            </a:extLst>
          </p:cNvPr>
          <p:cNvSpPr/>
          <p:nvPr/>
        </p:nvSpPr>
        <p:spPr>
          <a:xfrm>
            <a:off x="1363984" y="4010724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E3CAEF1-1706-C34B-90F3-2F9435D3D7A2}"/>
              </a:ext>
            </a:extLst>
          </p:cNvPr>
          <p:cNvSpPr/>
          <p:nvPr/>
        </p:nvSpPr>
        <p:spPr>
          <a:xfrm>
            <a:off x="1273635" y="3450351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ACC4020-44F7-3D4B-B457-891B9C6566A6}"/>
              </a:ext>
            </a:extLst>
          </p:cNvPr>
          <p:cNvSpPr/>
          <p:nvPr/>
        </p:nvSpPr>
        <p:spPr>
          <a:xfrm>
            <a:off x="1624612" y="4004879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DA75236-7CD4-B949-B821-E10BB1EE32DC}"/>
              </a:ext>
            </a:extLst>
          </p:cNvPr>
          <p:cNvSpPr/>
          <p:nvPr/>
        </p:nvSpPr>
        <p:spPr>
          <a:xfrm>
            <a:off x="3832557" y="3642325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57A03FC-3AFC-0C40-9605-F26B756BC84F}"/>
              </a:ext>
            </a:extLst>
          </p:cNvPr>
          <p:cNvSpPr/>
          <p:nvPr/>
        </p:nvSpPr>
        <p:spPr>
          <a:xfrm>
            <a:off x="4015437" y="3930796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F2701EC-A09B-694E-830B-B9B1B833D285}"/>
              </a:ext>
            </a:extLst>
          </p:cNvPr>
          <p:cNvSpPr/>
          <p:nvPr/>
        </p:nvSpPr>
        <p:spPr>
          <a:xfrm>
            <a:off x="4198317" y="3679620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6769F2CB-3CD6-3746-9EE4-D9561E93829C}"/>
              </a:ext>
            </a:extLst>
          </p:cNvPr>
          <p:cNvSpPr/>
          <p:nvPr/>
        </p:nvSpPr>
        <p:spPr>
          <a:xfrm>
            <a:off x="4350717" y="3832020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ADF69E6-9ED7-D443-A3F3-C9DB7E65ED34}"/>
              </a:ext>
            </a:extLst>
          </p:cNvPr>
          <p:cNvCxnSpPr>
            <a:cxnSpLocks/>
          </p:cNvCxnSpPr>
          <p:nvPr/>
        </p:nvCxnSpPr>
        <p:spPr>
          <a:xfrm flipV="1">
            <a:off x="3676376" y="2506749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3839736-77E3-7A4D-BDFD-5C3C99B1672F}"/>
              </a:ext>
            </a:extLst>
          </p:cNvPr>
          <p:cNvCxnSpPr>
            <a:cxnSpLocks/>
          </p:cNvCxnSpPr>
          <p:nvPr/>
        </p:nvCxnSpPr>
        <p:spPr>
          <a:xfrm>
            <a:off x="3676376" y="4291753"/>
            <a:ext cx="3644154" cy="35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05FD922D-EB5A-4842-9141-D211988DD6D2}"/>
              </a:ext>
            </a:extLst>
          </p:cNvPr>
          <p:cNvSpPr/>
          <p:nvPr/>
        </p:nvSpPr>
        <p:spPr>
          <a:xfrm>
            <a:off x="4388686" y="2827290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B02FF25-0D79-A94F-91E1-2D3E8CBD6962}"/>
              </a:ext>
            </a:extLst>
          </p:cNvPr>
          <p:cNvSpPr/>
          <p:nvPr/>
        </p:nvSpPr>
        <p:spPr>
          <a:xfrm>
            <a:off x="4121247" y="3108725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5-Point Star 125">
            <a:extLst>
              <a:ext uri="{FF2B5EF4-FFF2-40B4-BE49-F238E27FC236}">
                <a16:creationId xmlns:a16="http://schemas.microsoft.com/office/drawing/2014/main" id="{78F07AD8-3E46-B844-A5A4-7B5DB8A392B1}"/>
              </a:ext>
            </a:extLst>
          </p:cNvPr>
          <p:cNvSpPr/>
          <p:nvPr/>
        </p:nvSpPr>
        <p:spPr>
          <a:xfrm>
            <a:off x="5038423" y="2635880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5-Point Star 126">
            <a:extLst>
              <a:ext uri="{FF2B5EF4-FFF2-40B4-BE49-F238E27FC236}">
                <a16:creationId xmlns:a16="http://schemas.microsoft.com/office/drawing/2014/main" id="{5C37C5FC-4512-AA4F-947E-3FA73C98DD73}"/>
              </a:ext>
            </a:extLst>
          </p:cNvPr>
          <p:cNvSpPr/>
          <p:nvPr/>
        </p:nvSpPr>
        <p:spPr>
          <a:xfrm>
            <a:off x="4741610" y="3049485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5-Point Star 127">
            <a:extLst>
              <a:ext uri="{FF2B5EF4-FFF2-40B4-BE49-F238E27FC236}">
                <a16:creationId xmlns:a16="http://schemas.microsoft.com/office/drawing/2014/main" id="{DFBE7AA3-3490-C043-9F6D-52B18B1960CC}"/>
              </a:ext>
            </a:extLst>
          </p:cNvPr>
          <p:cNvSpPr/>
          <p:nvPr/>
        </p:nvSpPr>
        <p:spPr>
          <a:xfrm>
            <a:off x="5335960" y="3026062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5-Point Star 128">
            <a:extLst>
              <a:ext uri="{FF2B5EF4-FFF2-40B4-BE49-F238E27FC236}">
                <a16:creationId xmlns:a16="http://schemas.microsoft.com/office/drawing/2014/main" id="{A0AF8105-21EF-FB45-96A9-CADBED98D580}"/>
              </a:ext>
            </a:extLst>
          </p:cNvPr>
          <p:cNvSpPr/>
          <p:nvPr/>
        </p:nvSpPr>
        <p:spPr>
          <a:xfrm>
            <a:off x="4894010" y="3201885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5-Point Star 129">
            <a:extLst>
              <a:ext uri="{FF2B5EF4-FFF2-40B4-BE49-F238E27FC236}">
                <a16:creationId xmlns:a16="http://schemas.microsoft.com/office/drawing/2014/main" id="{1902ED15-0AE9-6B4D-8DCD-6ECEF30BB043}"/>
              </a:ext>
            </a:extLst>
          </p:cNvPr>
          <p:cNvSpPr/>
          <p:nvPr/>
        </p:nvSpPr>
        <p:spPr>
          <a:xfrm>
            <a:off x="5678821" y="3210909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5-Point Star 130">
            <a:extLst>
              <a:ext uri="{FF2B5EF4-FFF2-40B4-BE49-F238E27FC236}">
                <a16:creationId xmlns:a16="http://schemas.microsoft.com/office/drawing/2014/main" id="{129D192F-94AD-5F4B-B1FF-A23CD8B2CE7D}"/>
              </a:ext>
            </a:extLst>
          </p:cNvPr>
          <p:cNvSpPr/>
          <p:nvPr/>
        </p:nvSpPr>
        <p:spPr>
          <a:xfrm>
            <a:off x="5085439" y="3118145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5-Point Star 131">
            <a:extLst>
              <a:ext uri="{FF2B5EF4-FFF2-40B4-BE49-F238E27FC236}">
                <a16:creationId xmlns:a16="http://schemas.microsoft.com/office/drawing/2014/main" id="{BE5F8808-E569-634A-A26E-14386FB50E19}"/>
              </a:ext>
            </a:extLst>
          </p:cNvPr>
          <p:cNvSpPr/>
          <p:nvPr/>
        </p:nvSpPr>
        <p:spPr>
          <a:xfrm>
            <a:off x="5382976" y="3508327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5-Point Star 132">
            <a:extLst>
              <a:ext uri="{FF2B5EF4-FFF2-40B4-BE49-F238E27FC236}">
                <a16:creationId xmlns:a16="http://schemas.microsoft.com/office/drawing/2014/main" id="{4E190B64-358E-724E-B9F2-B88068D30D5B}"/>
              </a:ext>
            </a:extLst>
          </p:cNvPr>
          <p:cNvSpPr/>
          <p:nvPr/>
        </p:nvSpPr>
        <p:spPr>
          <a:xfrm>
            <a:off x="5725837" y="3693174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>
            <a:extLst>
              <a:ext uri="{FF2B5EF4-FFF2-40B4-BE49-F238E27FC236}">
                <a16:creationId xmlns:a16="http://schemas.microsoft.com/office/drawing/2014/main" id="{B739E6AC-8A5A-F44D-A2F4-A4B33C9434BA}"/>
              </a:ext>
            </a:extLst>
          </p:cNvPr>
          <p:cNvSpPr/>
          <p:nvPr/>
        </p:nvSpPr>
        <p:spPr>
          <a:xfrm>
            <a:off x="5030132" y="3577583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5-Point Star 134">
            <a:extLst>
              <a:ext uri="{FF2B5EF4-FFF2-40B4-BE49-F238E27FC236}">
                <a16:creationId xmlns:a16="http://schemas.microsoft.com/office/drawing/2014/main" id="{9FAD862E-7B49-9243-BB64-6AFE8AEEE5E8}"/>
              </a:ext>
            </a:extLst>
          </p:cNvPr>
          <p:cNvSpPr/>
          <p:nvPr/>
        </p:nvSpPr>
        <p:spPr>
          <a:xfrm>
            <a:off x="5450283" y="3813065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04CA409B-BCBD-684E-80C6-12D7E8E8930A}"/>
              </a:ext>
            </a:extLst>
          </p:cNvPr>
          <p:cNvSpPr/>
          <p:nvPr/>
        </p:nvSpPr>
        <p:spPr>
          <a:xfrm>
            <a:off x="4546113" y="3439075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B20B8CC5-2FD1-2B4D-95CC-EB7573C06527}"/>
              </a:ext>
            </a:extLst>
          </p:cNvPr>
          <p:cNvSpPr/>
          <p:nvPr/>
        </p:nvSpPr>
        <p:spPr>
          <a:xfrm>
            <a:off x="6137162" y="3653601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3B03B241-CF26-0342-B512-EA83A2052067}"/>
              </a:ext>
            </a:extLst>
          </p:cNvPr>
          <p:cNvSpPr/>
          <p:nvPr/>
        </p:nvSpPr>
        <p:spPr>
          <a:xfrm>
            <a:off x="6320042" y="3942072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5A07DDD-8C2E-8947-9657-78B8FB244088}"/>
              </a:ext>
            </a:extLst>
          </p:cNvPr>
          <p:cNvSpPr/>
          <p:nvPr/>
        </p:nvSpPr>
        <p:spPr>
          <a:xfrm>
            <a:off x="6502922" y="3690896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9FE455C-6353-CD44-93B8-EE284B67EA0A}"/>
              </a:ext>
            </a:extLst>
          </p:cNvPr>
          <p:cNvSpPr/>
          <p:nvPr/>
        </p:nvSpPr>
        <p:spPr>
          <a:xfrm>
            <a:off x="6655322" y="3843296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356330A4-3E65-C346-9097-4EF94C9B86DD}"/>
              </a:ext>
            </a:extLst>
          </p:cNvPr>
          <p:cNvSpPr/>
          <p:nvPr/>
        </p:nvSpPr>
        <p:spPr>
          <a:xfrm>
            <a:off x="6693291" y="2838566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3E5BE666-FE84-B24B-82C8-3A1E8306E9A5}"/>
              </a:ext>
            </a:extLst>
          </p:cNvPr>
          <p:cNvSpPr/>
          <p:nvPr/>
        </p:nvSpPr>
        <p:spPr>
          <a:xfrm>
            <a:off x="6425852" y="3120001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E983A64-6086-E648-A7D2-53546479FB87}"/>
              </a:ext>
            </a:extLst>
          </p:cNvPr>
          <p:cNvSpPr/>
          <p:nvPr/>
        </p:nvSpPr>
        <p:spPr>
          <a:xfrm>
            <a:off x="6850718" y="3450351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A3DBDE9-1281-5140-8C4D-630BC7EBA4AB}"/>
              </a:ext>
            </a:extLst>
          </p:cNvPr>
          <p:cNvSpPr/>
          <p:nvPr/>
        </p:nvSpPr>
        <p:spPr>
          <a:xfrm>
            <a:off x="8906616" y="3037338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5CFDFFB-59F5-604F-9E66-745A04F8D197}"/>
              </a:ext>
            </a:extLst>
          </p:cNvPr>
          <p:cNvSpPr/>
          <p:nvPr/>
        </p:nvSpPr>
        <p:spPr>
          <a:xfrm>
            <a:off x="9094204" y="3218010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4C1FCAE-8BC2-7C42-A967-DEED8182C1B3}"/>
              </a:ext>
            </a:extLst>
          </p:cNvPr>
          <p:cNvCxnSpPr>
            <a:cxnSpLocks/>
          </p:cNvCxnSpPr>
          <p:nvPr/>
        </p:nvCxnSpPr>
        <p:spPr>
          <a:xfrm flipV="1">
            <a:off x="9330057" y="2523540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61D39FA-E696-BD4A-86B1-AE2C5C507F42}"/>
              </a:ext>
            </a:extLst>
          </p:cNvPr>
          <p:cNvCxnSpPr>
            <a:cxnSpLocks/>
          </p:cNvCxnSpPr>
          <p:nvPr/>
        </p:nvCxnSpPr>
        <p:spPr>
          <a:xfrm>
            <a:off x="7650886" y="3424222"/>
            <a:ext cx="3644154" cy="357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5-Point Star 156">
            <a:extLst>
              <a:ext uri="{FF2B5EF4-FFF2-40B4-BE49-F238E27FC236}">
                <a16:creationId xmlns:a16="http://schemas.microsoft.com/office/drawing/2014/main" id="{B560EEA6-C78B-5047-9F4A-BF4B2883E9C3}"/>
              </a:ext>
            </a:extLst>
          </p:cNvPr>
          <p:cNvSpPr/>
          <p:nvPr/>
        </p:nvSpPr>
        <p:spPr>
          <a:xfrm>
            <a:off x="9898701" y="2652896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5-Point Star 158">
            <a:extLst>
              <a:ext uri="{FF2B5EF4-FFF2-40B4-BE49-F238E27FC236}">
                <a16:creationId xmlns:a16="http://schemas.microsoft.com/office/drawing/2014/main" id="{13212590-CD64-CE49-B6DF-8E4897D3F72F}"/>
              </a:ext>
            </a:extLst>
          </p:cNvPr>
          <p:cNvSpPr/>
          <p:nvPr/>
        </p:nvSpPr>
        <p:spPr>
          <a:xfrm>
            <a:off x="9002528" y="3472186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5-Point Star 160">
            <a:extLst>
              <a:ext uri="{FF2B5EF4-FFF2-40B4-BE49-F238E27FC236}">
                <a16:creationId xmlns:a16="http://schemas.microsoft.com/office/drawing/2014/main" id="{7751051A-8953-0943-97F7-A3FD244B65CF}"/>
              </a:ext>
            </a:extLst>
          </p:cNvPr>
          <p:cNvSpPr/>
          <p:nvPr/>
        </p:nvSpPr>
        <p:spPr>
          <a:xfrm>
            <a:off x="9649170" y="2868587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5-Point Star 161">
            <a:extLst>
              <a:ext uri="{FF2B5EF4-FFF2-40B4-BE49-F238E27FC236}">
                <a16:creationId xmlns:a16="http://schemas.microsoft.com/office/drawing/2014/main" id="{D9063C30-635F-AC4E-BAC7-CD9513939E65}"/>
              </a:ext>
            </a:extLst>
          </p:cNvPr>
          <p:cNvSpPr/>
          <p:nvPr/>
        </p:nvSpPr>
        <p:spPr>
          <a:xfrm>
            <a:off x="9380485" y="3109811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5-Point Star 163">
            <a:extLst>
              <a:ext uri="{FF2B5EF4-FFF2-40B4-BE49-F238E27FC236}">
                <a16:creationId xmlns:a16="http://schemas.microsoft.com/office/drawing/2014/main" id="{2DB08D01-6D31-F54D-8B66-CBDBBCF61F27}"/>
              </a:ext>
            </a:extLst>
          </p:cNvPr>
          <p:cNvSpPr/>
          <p:nvPr/>
        </p:nvSpPr>
        <p:spPr>
          <a:xfrm>
            <a:off x="8776854" y="3701156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5-Point Star 164">
            <a:extLst>
              <a:ext uri="{FF2B5EF4-FFF2-40B4-BE49-F238E27FC236}">
                <a16:creationId xmlns:a16="http://schemas.microsoft.com/office/drawing/2014/main" id="{65289D50-AF58-F34A-B6E7-8943FAC35884}"/>
              </a:ext>
            </a:extLst>
          </p:cNvPr>
          <p:cNvSpPr/>
          <p:nvPr/>
        </p:nvSpPr>
        <p:spPr>
          <a:xfrm>
            <a:off x="8558454" y="3919338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5DB29F3B-8A01-8C4C-AE90-C76886C24938}"/>
              </a:ext>
            </a:extLst>
          </p:cNvPr>
          <p:cNvSpPr/>
          <p:nvPr/>
        </p:nvSpPr>
        <p:spPr>
          <a:xfrm>
            <a:off x="8485216" y="2658352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13088C4-B818-1D41-8D8D-7D34B79D61F9}"/>
              </a:ext>
            </a:extLst>
          </p:cNvPr>
          <p:cNvSpPr/>
          <p:nvPr/>
        </p:nvSpPr>
        <p:spPr>
          <a:xfrm>
            <a:off x="8701421" y="2835776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9F3A7505-9915-FC4E-9E9A-3BE5D16F7145}"/>
              </a:ext>
            </a:extLst>
          </p:cNvPr>
          <p:cNvSpPr/>
          <p:nvPr/>
        </p:nvSpPr>
        <p:spPr>
          <a:xfrm>
            <a:off x="10059154" y="4052706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879F9237-F814-F343-8E3C-AA8DE4228C16}"/>
              </a:ext>
            </a:extLst>
          </p:cNvPr>
          <p:cNvSpPr/>
          <p:nvPr/>
        </p:nvSpPr>
        <p:spPr>
          <a:xfrm>
            <a:off x="9401740" y="3486143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6D721090-BD49-E64E-80A6-5B064798D6D4}"/>
              </a:ext>
            </a:extLst>
          </p:cNvPr>
          <p:cNvSpPr/>
          <p:nvPr/>
        </p:nvSpPr>
        <p:spPr>
          <a:xfrm>
            <a:off x="9852981" y="3851903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37FA034F-99B9-824F-A6F1-627F684C99AA}"/>
              </a:ext>
            </a:extLst>
          </p:cNvPr>
          <p:cNvSpPr/>
          <p:nvPr/>
        </p:nvSpPr>
        <p:spPr>
          <a:xfrm>
            <a:off x="9621686" y="3669023"/>
            <a:ext cx="182880" cy="18288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6935166-25C1-734D-972D-D2FB63F21C7F}"/>
              </a:ext>
            </a:extLst>
          </p:cNvPr>
          <p:cNvSpPr/>
          <p:nvPr/>
        </p:nvSpPr>
        <p:spPr>
          <a:xfrm>
            <a:off x="-1143" y="3145625"/>
            <a:ext cx="434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CF6198A-E265-C346-821C-F8D18E0E5214}"/>
              </a:ext>
            </a:extLst>
          </p:cNvPr>
          <p:cNvSpPr/>
          <p:nvPr/>
        </p:nvSpPr>
        <p:spPr>
          <a:xfrm>
            <a:off x="5309181" y="4235586"/>
            <a:ext cx="421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545EDC60-C5FA-0341-AE22-B79482AADB1F}"/>
              </a:ext>
            </a:extLst>
          </p:cNvPr>
          <p:cNvSpPr/>
          <p:nvPr/>
        </p:nvSpPr>
        <p:spPr>
          <a:xfrm>
            <a:off x="3260658" y="3102021"/>
            <a:ext cx="434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87" name="5-Point Star 186">
            <a:extLst>
              <a:ext uri="{FF2B5EF4-FFF2-40B4-BE49-F238E27FC236}">
                <a16:creationId xmlns:a16="http://schemas.microsoft.com/office/drawing/2014/main" id="{4B613E39-43F3-B54F-816D-CAB024BCC515}"/>
              </a:ext>
            </a:extLst>
          </p:cNvPr>
          <p:cNvSpPr/>
          <p:nvPr/>
        </p:nvSpPr>
        <p:spPr>
          <a:xfrm>
            <a:off x="8348056" y="4098426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5-Point Star 187">
            <a:extLst>
              <a:ext uri="{FF2B5EF4-FFF2-40B4-BE49-F238E27FC236}">
                <a16:creationId xmlns:a16="http://schemas.microsoft.com/office/drawing/2014/main" id="{EBA90AC9-5711-6A46-BD85-8AED2C6559C0}"/>
              </a:ext>
            </a:extLst>
          </p:cNvPr>
          <p:cNvSpPr/>
          <p:nvPr/>
        </p:nvSpPr>
        <p:spPr>
          <a:xfrm>
            <a:off x="10150594" y="2471349"/>
            <a:ext cx="274320" cy="2743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3B323250-313F-BE4F-B79B-84ECDBBF1D56}"/>
              </a:ext>
            </a:extLst>
          </p:cNvPr>
          <p:cNvSpPr/>
          <p:nvPr/>
        </p:nvSpPr>
        <p:spPr>
          <a:xfrm>
            <a:off x="10908971" y="3348069"/>
            <a:ext cx="421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E7219FD-FFDA-5F42-B754-4BF616A1A3E4}"/>
              </a:ext>
            </a:extLst>
          </p:cNvPr>
          <p:cNvSpPr/>
          <p:nvPr/>
        </p:nvSpPr>
        <p:spPr>
          <a:xfrm>
            <a:off x="8935143" y="2389828"/>
            <a:ext cx="434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E3A218D-F69F-D943-9884-29A68F1BF464}"/>
              </a:ext>
            </a:extLst>
          </p:cNvPr>
          <p:cNvSpPr/>
          <p:nvPr/>
        </p:nvSpPr>
        <p:spPr>
          <a:xfrm>
            <a:off x="2072663" y="159259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732D08D2-E258-C249-9197-242F924AF7D3}"/>
              </a:ext>
            </a:extLst>
          </p:cNvPr>
          <p:cNvSpPr txBox="1"/>
          <p:nvPr/>
        </p:nvSpPr>
        <p:spPr>
          <a:xfrm>
            <a:off x="2138658" y="1447921"/>
            <a:ext cx="2360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Origin (x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=0, 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=0)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9CBC1E96-1502-084B-AB7D-30A667E546D6}"/>
              </a:ext>
            </a:extLst>
          </p:cNvPr>
          <p:cNvSpPr/>
          <p:nvPr/>
        </p:nvSpPr>
        <p:spPr>
          <a:xfrm>
            <a:off x="354379" y="424603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7A4CFB9E-0510-1946-B6B6-F60A1F9BFE25}"/>
              </a:ext>
            </a:extLst>
          </p:cNvPr>
          <p:cNvSpPr/>
          <p:nvPr/>
        </p:nvSpPr>
        <p:spPr>
          <a:xfrm>
            <a:off x="3630655" y="4235084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8EE5D88B-B85B-7043-9385-5556825AFADB}"/>
              </a:ext>
            </a:extLst>
          </p:cNvPr>
          <p:cNvSpPr/>
          <p:nvPr/>
        </p:nvSpPr>
        <p:spPr>
          <a:xfrm>
            <a:off x="9277237" y="337645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67E3572-45F7-A741-87B1-A62F42624C74}"/>
              </a:ext>
            </a:extLst>
          </p:cNvPr>
          <p:cNvSpPr/>
          <p:nvPr/>
        </p:nvSpPr>
        <p:spPr>
          <a:xfrm>
            <a:off x="1055777" y="2194171"/>
            <a:ext cx="1144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Dataset 1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70D1D0DF-5260-0A49-B1ED-AEC5B039FC6C}"/>
              </a:ext>
            </a:extLst>
          </p:cNvPr>
          <p:cNvSpPr/>
          <p:nvPr/>
        </p:nvSpPr>
        <p:spPr>
          <a:xfrm>
            <a:off x="4742710" y="2140983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Dataset 2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48BC0D3-AD67-DD49-B81B-BFF89F8F4C54}"/>
              </a:ext>
            </a:extLst>
          </p:cNvPr>
          <p:cNvSpPr/>
          <p:nvPr/>
        </p:nvSpPr>
        <p:spPr>
          <a:xfrm>
            <a:off x="8800037" y="2149099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Dataset 3</a:t>
            </a:r>
          </a:p>
        </p:txBody>
      </p:sp>
    </p:spTree>
    <p:extLst>
      <p:ext uri="{BB962C8B-B14F-4D97-AF65-F5344CB8AC3E}">
        <p14:creationId xmlns:p14="http://schemas.microsoft.com/office/powerpoint/2010/main" val="64671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215FC5D5-0CDB-854C-AE34-5702C6CF9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07"/>
          <a:stretch/>
        </p:blipFill>
        <p:spPr>
          <a:xfrm>
            <a:off x="0" y="457200"/>
            <a:ext cx="7924800" cy="544982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3C29EC-A16C-014C-960F-7F834DB281C8}"/>
              </a:ext>
            </a:extLst>
          </p:cNvPr>
          <p:cNvCxnSpPr/>
          <p:nvPr/>
        </p:nvCxnSpPr>
        <p:spPr>
          <a:xfrm flipV="1">
            <a:off x="4855464" y="3785616"/>
            <a:ext cx="1938528" cy="1728216"/>
          </a:xfrm>
          <a:prstGeom prst="line">
            <a:avLst/>
          </a:prstGeom>
          <a:ln w="31750">
            <a:solidFill>
              <a:srgbClr val="19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0F4848B-5FB3-E147-A85B-F23B66047878}"/>
              </a:ext>
            </a:extLst>
          </p:cNvPr>
          <p:cNvSpPr/>
          <p:nvPr/>
        </p:nvSpPr>
        <p:spPr>
          <a:xfrm>
            <a:off x="4837176" y="5614416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802AFC-0466-774F-8F45-BF4E2071310E}"/>
              </a:ext>
            </a:extLst>
          </p:cNvPr>
          <p:cNvSpPr/>
          <p:nvPr/>
        </p:nvSpPr>
        <p:spPr>
          <a:xfrm>
            <a:off x="4828032" y="5474208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9CD407A-44DC-6344-891D-D7A9B56F42A6}"/>
              </a:ext>
            </a:extLst>
          </p:cNvPr>
          <p:cNvSpPr/>
          <p:nvPr/>
        </p:nvSpPr>
        <p:spPr>
          <a:xfrm>
            <a:off x="5510783" y="5614416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C20F7C-F7E8-F041-8E74-C04DBD6A843E}"/>
              </a:ext>
            </a:extLst>
          </p:cNvPr>
          <p:cNvSpPr/>
          <p:nvPr/>
        </p:nvSpPr>
        <p:spPr>
          <a:xfrm>
            <a:off x="6745224" y="3761232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F240DD-DD59-0849-9DD0-FB527DD279D7}"/>
              </a:ext>
            </a:extLst>
          </p:cNvPr>
          <p:cNvSpPr txBox="1"/>
          <p:nvPr/>
        </p:nvSpPr>
        <p:spPr>
          <a:xfrm>
            <a:off x="4574650" y="5666232"/>
            <a:ext cx="68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0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 i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CE0197-C63B-2F41-AB6D-7DFA156C1A90}"/>
              </a:ext>
            </a:extLst>
          </p:cNvPr>
          <p:cNvSpPr txBox="1"/>
          <p:nvPr/>
        </p:nvSpPr>
        <p:spPr>
          <a:xfrm>
            <a:off x="6418690" y="5666232"/>
            <a:ext cx="68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0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 i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1079CC-CAC8-1B48-BF5E-A3DEB338B993}"/>
              </a:ext>
            </a:extLst>
          </p:cNvPr>
          <p:cNvSpPr/>
          <p:nvPr/>
        </p:nvSpPr>
        <p:spPr>
          <a:xfrm>
            <a:off x="5526023" y="4843272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70255DD-366C-9F40-93F0-1FA9F2384FAB}"/>
              </a:ext>
            </a:extLst>
          </p:cNvPr>
          <p:cNvSpPr/>
          <p:nvPr/>
        </p:nvSpPr>
        <p:spPr>
          <a:xfrm>
            <a:off x="6742175" y="5602224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CEB598-A588-0B43-874E-43D83254E57F}"/>
              </a:ext>
            </a:extLst>
          </p:cNvPr>
          <p:cNvSpPr txBox="1"/>
          <p:nvPr/>
        </p:nvSpPr>
        <p:spPr>
          <a:xfrm>
            <a:off x="4160520" y="5119818"/>
            <a:ext cx="1009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L(</a:t>
            </a:r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0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6A9598-DAC0-C94D-A497-3905C8490F95}"/>
              </a:ext>
            </a:extLst>
          </p:cNvPr>
          <p:cNvSpPr txBox="1"/>
          <p:nvPr/>
        </p:nvSpPr>
        <p:spPr>
          <a:xfrm>
            <a:off x="5914047" y="3452151"/>
            <a:ext cx="1009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L(</a:t>
            </a:r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0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917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0ECFAD-D442-AF4A-AF4A-47DAA90E2F5A}"/>
              </a:ext>
            </a:extLst>
          </p:cNvPr>
          <p:cNvSpPr/>
          <p:nvPr/>
        </p:nvSpPr>
        <p:spPr>
          <a:xfrm>
            <a:off x="4291484" y="1015622"/>
            <a:ext cx="2487268" cy="3243862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A0FD1-4C11-A14B-A006-F7A7A9AA0029}"/>
              </a:ext>
            </a:extLst>
          </p:cNvPr>
          <p:cNvSpPr txBox="1"/>
          <p:nvPr/>
        </p:nvSpPr>
        <p:spPr>
          <a:xfrm rot="5400000">
            <a:off x="4535823" y="2567806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168B0-B4E6-3A4C-AF2F-31E6877C936E}"/>
              </a:ext>
            </a:extLst>
          </p:cNvPr>
          <p:cNvSpPr txBox="1"/>
          <p:nvPr/>
        </p:nvSpPr>
        <p:spPr>
          <a:xfrm>
            <a:off x="6232004" y="2215065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D15E37-718F-F041-8C4A-23203BF279DA}"/>
              </a:ext>
            </a:extLst>
          </p:cNvPr>
          <p:cNvCxnSpPr>
            <a:cxnSpLocks/>
          </p:cNvCxnSpPr>
          <p:nvPr/>
        </p:nvCxnSpPr>
        <p:spPr>
          <a:xfrm flipV="1">
            <a:off x="4956937" y="1217195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633405E-FF10-F948-B3C6-3EF37D293A29}"/>
              </a:ext>
            </a:extLst>
          </p:cNvPr>
          <p:cNvSpPr/>
          <p:nvPr/>
        </p:nvSpPr>
        <p:spPr>
          <a:xfrm>
            <a:off x="3784921" y="1015622"/>
            <a:ext cx="277793" cy="3243862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502F5-984D-1040-9059-46636E3D53DD}"/>
              </a:ext>
            </a:extLst>
          </p:cNvPr>
          <p:cNvSpPr txBox="1"/>
          <p:nvPr/>
        </p:nvSpPr>
        <p:spPr>
          <a:xfrm>
            <a:off x="2071869" y="2364744"/>
            <a:ext cx="2579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 examples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A3FEA76-47A8-9041-BACC-58C60D9384D9}"/>
              </a:ext>
            </a:extLst>
          </p:cNvPr>
          <p:cNvSpPr/>
          <p:nvPr/>
        </p:nvSpPr>
        <p:spPr>
          <a:xfrm rot="5400000">
            <a:off x="5410999" y="-447996"/>
            <a:ext cx="247024" cy="2451215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1780A-91FA-B140-B8CC-2E107EEB5192}"/>
              </a:ext>
            </a:extLst>
          </p:cNvPr>
          <p:cNvSpPr txBox="1"/>
          <p:nvPr/>
        </p:nvSpPr>
        <p:spPr>
          <a:xfrm>
            <a:off x="4648338" y="225825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 features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84E8D7-E9A9-B34D-A982-DF762DE3F52F}"/>
              </a:ext>
            </a:extLst>
          </p:cNvPr>
          <p:cNvCxnSpPr>
            <a:cxnSpLocks/>
          </p:cNvCxnSpPr>
          <p:nvPr/>
        </p:nvCxnSpPr>
        <p:spPr>
          <a:xfrm flipV="1">
            <a:off x="4956937" y="3112423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472660F-B068-6043-8AB0-D7F197A870FA}"/>
              </a:ext>
            </a:extLst>
          </p:cNvPr>
          <p:cNvSpPr txBox="1"/>
          <p:nvPr/>
        </p:nvSpPr>
        <p:spPr>
          <a:xfrm rot="5400000">
            <a:off x="4921247" y="2580461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sex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ABC5D-D019-E041-A6BE-37AA3E8F4E91}"/>
              </a:ext>
            </a:extLst>
          </p:cNvPr>
          <p:cNvSpPr txBox="1"/>
          <p:nvPr/>
        </p:nvSpPr>
        <p:spPr>
          <a:xfrm rot="5400000">
            <a:off x="5372548" y="2567806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BMI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9D260-78E2-3D4A-8EBA-42B046901911}"/>
              </a:ext>
            </a:extLst>
          </p:cNvPr>
          <p:cNvSpPr txBox="1"/>
          <p:nvPr/>
        </p:nvSpPr>
        <p:spPr>
          <a:xfrm>
            <a:off x="5135698" y="4475975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6498A8-F5C4-9F44-82EF-7F51DF907BFB}"/>
              </a:ext>
            </a:extLst>
          </p:cNvPr>
          <p:cNvSpPr txBox="1"/>
          <p:nvPr/>
        </p:nvSpPr>
        <p:spPr>
          <a:xfrm>
            <a:off x="4322694" y="1067875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EEDC2-B0F3-AB46-9ECE-4134A0A67027}"/>
              </a:ext>
            </a:extLst>
          </p:cNvPr>
          <p:cNvSpPr txBox="1"/>
          <p:nvPr/>
        </p:nvSpPr>
        <p:spPr>
          <a:xfrm>
            <a:off x="4332119" y="1578494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BB48DD-7E97-654F-A434-7C38179C759B}"/>
              </a:ext>
            </a:extLst>
          </p:cNvPr>
          <p:cNvSpPr txBox="1"/>
          <p:nvPr/>
        </p:nvSpPr>
        <p:spPr>
          <a:xfrm>
            <a:off x="4322695" y="3601557"/>
            <a:ext cx="61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348F8F-7CA9-A24B-9DF6-16410F3F876D}"/>
              </a:ext>
            </a:extLst>
          </p:cNvPr>
          <p:cNvSpPr txBox="1"/>
          <p:nvPr/>
        </p:nvSpPr>
        <p:spPr>
          <a:xfrm rot="5400000">
            <a:off x="4317778" y="2418970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17E82B8-FCA0-3C47-BE9A-1BACE220B22F}"/>
              </a:ext>
            </a:extLst>
          </p:cNvPr>
          <p:cNvSpPr/>
          <p:nvPr/>
        </p:nvSpPr>
        <p:spPr>
          <a:xfrm>
            <a:off x="4288038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3A6F3F-3CE8-5D4A-BBFF-E4CBF8074D5F}"/>
              </a:ext>
            </a:extLst>
          </p:cNvPr>
          <p:cNvSpPr/>
          <p:nvPr/>
        </p:nvSpPr>
        <p:spPr>
          <a:xfrm>
            <a:off x="4733853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187C79-88C7-644A-B954-D2FF48CB7E61}"/>
              </a:ext>
            </a:extLst>
          </p:cNvPr>
          <p:cNvCxnSpPr>
            <a:cxnSpLocks/>
          </p:cNvCxnSpPr>
          <p:nvPr/>
        </p:nvCxnSpPr>
        <p:spPr>
          <a:xfrm flipV="1">
            <a:off x="5829139" y="1217195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FABCE0-A557-C54E-912A-A8BF9F7698C5}"/>
              </a:ext>
            </a:extLst>
          </p:cNvPr>
          <p:cNvCxnSpPr>
            <a:cxnSpLocks/>
          </p:cNvCxnSpPr>
          <p:nvPr/>
        </p:nvCxnSpPr>
        <p:spPr>
          <a:xfrm flipV="1">
            <a:off x="5829139" y="3112423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EDC1FE9-E47A-F141-B95C-B03F7B8CA790}"/>
              </a:ext>
            </a:extLst>
          </p:cNvPr>
          <p:cNvSpPr/>
          <p:nvPr/>
        </p:nvSpPr>
        <p:spPr>
          <a:xfrm>
            <a:off x="5606055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D605AB-5C22-6749-8128-E4410CDDF0C0}"/>
              </a:ext>
            </a:extLst>
          </p:cNvPr>
          <p:cNvCxnSpPr>
            <a:cxnSpLocks/>
          </p:cNvCxnSpPr>
          <p:nvPr/>
        </p:nvCxnSpPr>
        <p:spPr>
          <a:xfrm flipV="1">
            <a:off x="5394089" y="1208004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5EE38D0-E93F-D44C-8882-0C61F1613F92}"/>
              </a:ext>
            </a:extLst>
          </p:cNvPr>
          <p:cNvCxnSpPr>
            <a:cxnSpLocks/>
          </p:cNvCxnSpPr>
          <p:nvPr/>
        </p:nvCxnSpPr>
        <p:spPr>
          <a:xfrm flipV="1">
            <a:off x="5394089" y="3103232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3476-58AC-584C-84D6-04EB4360FF0E}"/>
              </a:ext>
            </a:extLst>
          </p:cNvPr>
          <p:cNvSpPr/>
          <p:nvPr/>
        </p:nvSpPr>
        <p:spPr>
          <a:xfrm>
            <a:off x="5171005" y="1018623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65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08FEBF-187B-0E4B-B19E-762C6AAD2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38" t="6406" b="6708"/>
          <a:stretch/>
        </p:blipFill>
        <p:spPr>
          <a:xfrm>
            <a:off x="3020993" y="555583"/>
            <a:ext cx="6931306" cy="496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7694DF-76B1-9A41-A1BD-7CA3B2B47F83}"/>
              </a:ext>
            </a:extLst>
          </p:cNvPr>
          <p:cNvSpPr txBox="1"/>
          <p:nvPr/>
        </p:nvSpPr>
        <p:spPr>
          <a:xfrm>
            <a:off x="6232003" y="5399590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2D78C-402B-9040-9138-B6C2D50BE71B}"/>
              </a:ext>
            </a:extLst>
          </p:cNvPr>
          <p:cNvSpPr txBox="1"/>
          <p:nvPr/>
        </p:nvSpPr>
        <p:spPr>
          <a:xfrm>
            <a:off x="2372811" y="2543479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01514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4DB8D5-90DC-9B41-AB8A-63EC07074B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262" y="2042867"/>
            <a:ext cx="3859349" cy="1881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D5E55-E0C7-2844-B53D-53A88CD9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851" y="2042867"/>
            <a:ext cx="3360054" cy="2016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1EE38D-2588-A74E-A2FB-119AF38C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263" y="2042867"/>
            <a:ext cx="3880485" cy="2016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4AC1A-9CDB-4147-B7FE-DC2141A7BDDE}"/>
              </a:ext>
            </a:extLst>
          </p:cNvPr>
          <p:cNvSpPr txBox="1"/>
          <p:nvPr/>
        </p:nvSpPr>
        <p:spPr>
          <a:xfrm>
            <a:off x="2086427" y="3882685"/>
            <a:ext cx="627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rgbClr val="C00000"/>
                </a:solidFill>
                <a:latin typeface="+mj-lt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0C13E-4A61-964F-80F5-CC9A243B9DF3}"/>
              </a:ext>
            </a:extLst>
          </p:cNvPr>
          <p:cNvSpPr txBox="1"/>
          <p:nvPr/>
        </p:nvSpPr>
        <p:spPr>
          <a:xfrm>
            <a:off x="10105573" y="4021184"/>
            <a:ext cx="62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4E8F00"/>
                </a:solidFill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3331A-71E2-1649-A701-BF27C15D29C9}"/>
              </a:ext>
            </a:extLst>
          </p:cNvPr>
          <p:cNvSpPr txBox="1"/>
          <p:nvPr/>
        </p:nvSpPr>
        <p:spPr>
          <a:xfrm>
            <a:off x="6192869" y="4100542"/>
            <a:ext cx="62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4E8F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5104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E78E9A-B23B-C341-AB91-B1DA2C0A4626}"/>
              </a:ext>
            </a:extLst>
          </p:cNvPr>
          <p:cNvSpPr txBox="1"/>
          <p:nvPr/>
        </p:nvSpPr>
        <p:spPr>
          <a:xfrm>
            <a:off x="239779" y="4888992"/>
            <a:ext cx="32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F9955ED-313D-BD42-99DA-80141284A405}"/>
              </a:ext>
            </a:extLst>
          </p:cNvPr>
          <p:cNvSpPr txBox="1"/>
          <p:nvPr/>
        </p:nvSpPr>
        <p:spPr>
          <a:xfrm>
            <a:off x="427639" y="489866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aardvark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6B7D64-0068-664E-A952-1C4F32E73963}"/>
              </a:ext>
            </a:extLst>
          </p:cNvPr>
          <p:cNvSpPr txBox="1"/>
          <p:nvPr/>
        </p:nvSpPr>
        <p:spPr>
          <a:xfrm>
            <a:off x="11148913" y="4888992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zyzzyva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532D18D-DC2F-D04D-A7EE-0F153D6DECA6}"/>
              </a:ext>
            </a:extLst>
          </p:cNvPr>
          <p:cNvSpPr txBox="1"/>
          <p:nvPr/>
        </p:nvSpPr>
        <p:spPr>
          <a:xfrm>
            <a:off x="10674790" y="490728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zoo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E085D2E-A0B0-8846-B611-86EB90DF7BA3}"/>
              </a:ext>
            </a:extLst>
          </p:cNvPr>
          <p:cNvSpPr/>
          <p:nvPr/>
        </p:nvSpPr>
        <p:spPr>
          <a:xfrm>
            <a:off x="4047743" y="2842182"/>
            <a:ext cx="885157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E3D62C6-3F3D-2A42-A698-112DF8AE6E0C}"/>
              </a:ext>
            </a:extLst>
          </p:cNvPr>
          <p:cNvSpPr/>
          <p:nvPr/>
        </p:nvSpPr>
        <p:spPr>
          <a:xfrm>
            <a:off x="4986379" y="2845230"/>
            <a:ext cx="390837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DD6C868-8441-DB4B-80FB-613AC875268D}"/>
              </a:ext>
            </a:extLst>
          </p:cNvPr>
          <p:cNvSpPr/>
          <p:nvPr/>
        </p:nvSpPr>
        <p:spPr>
          <a:xfrm>
            <a:off x="5430694" y="2842182"/>
            <a:ext cx="348534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5863383" y="2842182"/>
            <a:ext cx="1866345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8D9FF99-5717-F548-BB45-978A5839DB4B}"/>
              </a:ext>
            </a:extLst>
          </p:cNvPr>
          <p:cNvSpPr/>
          <p:nvPr/>
        </p:nvSpPr>
        <p:spPr>
          <a:xfrm>
            <a:off x="929505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0B3849B-FA34-2940-B507-3D3636ED69CE}"/>
              </a:ext>
            </a:extLst>
          </p:cNvPr>
          <p:cNvSpPr/>
          <p:nvPr/>
        </p:nvSpPr>
        <p:spPr>
          <a:xfrm>
            <a:off x="977768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B24D3E-69B7-2B4A-90A2-DDE207789B2F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414702" y="3391496"/>
            <a:ext cx="5218199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63FBD72-0E9E-9C4B-B505-A7ABE441C86E}"/>
              </a:ext>
            </a:extLst>
          </p:cNvPr>
          <p:cNvCxnSpPr>
            <a:cxnSpLocks/>
            <a:stCxn id="118" idx="2"/>
          </p:cNvCxnSpPr>
          <p:nvPr/>
        </p:nvCxnSpPr>
        <p:spPr>
          <a:xfrm flipH="1">
            <a:off x="3115600" y="3372534"/>
            <a:ext cx="2066198" cy="1299095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2D63E51-EDC3-E143-8FA5-64F06435313E}"/>
              </a:ext>
            </a:extLst>
          </p:cNvPr>
          <p:cNvCxnSpPr>
            <a:cxnSpLocks/>
            <a:endCxn id="121" idx="0"/>
          </p:cNvCxnSpPr>
          <p:nvPr/>
        </p:nvCxnSpPr>
        <p:spPr>
          <a:xfrm>
            <a:off x="6612275" y="3391496"/>
            <a:ext cx="2804531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DAED29B-7812-7142-9E15-7F5D52E14EE4}"/>
              </a:ext>
            </a:extLst>
          </p:cNvPr>
          <p:cNvCxnSpPr>
            <a:cxnSpLocks/>
            <a:endCxn id="122" idx="0"/>
          </p:cNvCxnSpPr>
          <p:nvPr/>
        </p:nvCxnSpPr>
        <p:spPr>
          <a:xfrm>
            <a:off x="4532243" y="3391496"/>
            <a:ext cx="5367188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777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4019069" y="2810902"/>
            <a:ext cx="1400669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B24D3E-69B7-2B4A-90A2-DDE207789B2F}"/>
              </a:ext>
            </a:extLst>
          </p:cNvPr>
          <p:cNvCxnSpPr>
            <a:cxnSpLocks/>
          </p:cNvCxnSpPr>
          <p:nvPr/>
        </p:nvCxnSpPr>
        <p:spPr>
          <a:xfrm>
            <a:off x="4475333" y="3369486"/>
            <a:ext cx="3775333" cy="1289614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63FBD72-0E9E-9C4B-B505-A7ABE441C86E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3332604" y="3372534"/>
            <a:ext cx="1849194" cy="1308576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55D8743-AF29-BD4E-A611-4AACFF2EC913}"/>
              </a:ext>
            </a:extLst>
          </p:cNvPr>
          <p:cNvSpPr/>
          <p:nvPr/>
        </p:nvSpPr>
        <p:spPr>
          <a:xfrm>
            <a:off x="4972713" y="2854711"/>
            <a:ext cx="871380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0A89B3-8E3F-4842-86A3-534480745220}"/>
              </a:ext>
            </a:extLst>
          </p:cNvPr>
          <p:cNvSpPr/>
          <p:nvPr/>
        </p:nvSpPr>
        <p:spPr>
          <a:xfrm>
            <a:off x="5476528" y="2797909"/>
            <a:ext cx="2348503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D089C3E-0014-194C-8785-2307BCC28BDB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901688" y="3355370"/>
            <a:ext cx="5552354" cy="1325740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81B6D2A-8F41-9F4F-879B-37069591805B}"/>
              </a:ext>
            </a:extLst>
          </p:cNvPr>
          <p:cNvSpPr txBox="1"/>
          <p:nvPr/>
        </p:nvSpPr>
        <p:spPr>
          <a:xfrm>
            <a:off x="7965812" y="4925568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“this is”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FD34C39-A050-3548-A91B-5F720D71C6A5}"/>
              </a:ext>
            </a:extLst>
          </p:cNvPr>
          <p:cNvSpPr txBox="1"/>
          <p:nvPr/>
        </p:nvSpPr>
        <p:spPr>
          <a:xfrm>
            <a:off x="2754362" y="495050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“is a”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BABD0A1-3027-4243-B146-35B7670350BC}"/>
              </a:ext>
            </a:extLst>
          </p:cNvPr>
          <p:cNvSpPr txBox="1"/>
          <p:nvPr/>
        </p:nvSpPr>
        <p:spPr>
          <a:xfrm>
            <a:off x="477573" y="4925568"/>
            <a:ext cx="19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“a sentence”</a:t>
            </a:r>
          </a:p>
        </p:txBody>
      </p:sp>
    </p:spTree>
    <p:extLst>
      <p:ext uri="{BB962C8B-B14F-4D97-AF65-F5344CB8AC3E}">
        <p14:creationId xmlns:p14="http://schemas.microsoft.com/office/powerpoint/2010/main" val="249937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4019069" y="2810902"/>
            <a:ext cx="1759939" cy="527304"/>
          </a:xfrm>
          <a:prstGeom prst="rect">
            <a:avLst/>
          </a:prstGeom>
          <a:solidFill>
            <a:srgbClr val="E76D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0A89B3-8E3F-4842-86A3-534480745220}"/>
              </a:ext>
            </a:extLst>
          </p:cNvPr>
          <p:cNvSpPr/>
          <p:nvPr/>
        </p:nvSpPr>
        <p:spPr>
          <a:xfrm>
            <a:off x="5010913" y="2782669"/>
            <a:ext cx="2814119" cy="527304"/>
          </a:xfrm>
          <a:prstGeom prst="rect">
            <a:avLst/>
          </a:prstGeom>
          <a:solidFill>
            <a:srgbClr val="E76D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D089C3E-0014-194C-8785-2307BCC28BDB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3081627" y="3355370"/>
            <a:ext cx="3372416" cy="1325740"/>
          </a:xfrm>
          <a:prstGeom prst="straightConnector1">
            <a:avLst/>
          </a:prstGeom>
          <a:ln w="190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18FE51D-372C-EE46-B694-4E9A7F3DC8DC}"/>
              </a:ext>
            </a:extLst>
          </p:cNvPr>
          <p:cNvCxnSpPr>
            <a:cxnSpLocks/>
          </p:cNvCxnSpPr>
          <p:nvPr/>
        </p:nvCxnSpPr>
        <p:spPr>
          <a:xfrm>
            <a:off x="4853955" y="3383603"/>
            <a:ext cx="4196026" cy="1206713"/>
          </a:xfrm>
          <a:prstGeom prst="straightConnector1">
            <a:avLst/>
          </a:prstGeom>
          <a:ln w="190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85438E1-EE82-B049-B876-C38F03295750}"/>
              </a:ext>
            </a:extLst>
          </p:cNvPr>
          <p:cNvSpPr txBox="1"/>
          <p:nvPr/>
        </p:nvSpPr>
        <p:spPr>
          <a:xfrm>
            <a:off x="8746766" y="4875859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“this is a”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A2A29F-DE92-4D4D-9DE7-2737B5CEB1B2}"/>
              </a:ext>
            </a:extLst>
          </p:cNvPr>
          <p:cNvSpPr txBox="1"/>
          <p:nvPr/>
        </p:nvSpPr>
        <p:spPr>
          <a:xfrm>
            <a:off x="2158282" y="4928110"/>
            <a:ext cx="19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“is a sentence”</a:t>
            </a:r>
          </a:p>
        </p:txBody>
      </p:sp>
    </p:spTree>
    <p:extLst>
      <p:ext uri="{BB962C8B-B14F-4D97-AF65-F5344CB8AC3E}">
        <p14:creationId xmlns:p14="http://schemas.microsoft.com/office/powerpoint/2010/main" val="3294608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13463</TotalTime>
  <Words>291</Words>
  <Application>Microsoft Macintosh PowerPoint</Application>
  <PresentationFormat>Widescreen</PresentationFormat>
  <Paragraphs>180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Fira Sans</vt:lpstr>
      <vt:lpstr>Fira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P. Musco</cp:lastModifiedBy>
  <cp:revision>51</cp:revision>
  <dcterms:created xsi:type="dcterms:W3CDTF">2020-01-26T22:05:09Z</dcterms:created>
  <dcterms:modified xsi:type="dcterms:W3CDTF">2020-03-08T19:17:12Z</dcterms:modified>
</cp:coreProperties>
</file>